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64" r:id="rId3"/>
    <p:sldId id="261" r:id="rId5"/>
    <p:sldId id="269" r:id="rId6"/>
    <p:sldId id="273" r:id="rId7"/>
    <p:sldId id="303" r:id="rId8"/>
    <p:sldId id="283" r:id="rId9"/>
    <p:sldId id="287" r:id="rId10"/>
    <p:sldId id="279" r:id="rId11"/>
    <p:sldId id="286" r:id="rId12"/>
    <p:sldId id="301" r:id="rId13"/>
    <p:sldId id="284" r:id="rId14"/>
    <p:sldId id="280" r:id="rId15"/>
    <p:sldId id="300" r:id="rId16"/>
    <p:sldId id="285" r:id="rId17"/>
    <p:sldId id="304" r:id="rId18"/>
    <p:sldId id="305" r:id="rId19"/>
    <p:sldId id="288" r:id="rId20"/>
    <p:sldId id="318" r:id="rId21"/>
    <p:sldId id="272" r:id="rId22"/>
    <p:sldId id="299" r:id="rId23"/>
    <p:sldId id="308" r:id="rId24"/>
    <p:sldId id="309" r:id="rId25"/>
    <p:sldId id="310" r:id="rId26"/>
    <p:sldId id="313" r:id="rId27"/>
    <p:sldId id="312" r:id="rId28"/>
    <p:sldId id="314" r:id="rId29"/>
    <p:sldId id="315" r:id="rId30"/>
    <p:sldId id="29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C6DD"/>
    <a:srgbClr val="0892A0"/>
    <a:srgbClr val="000721"/>
    <a:srgbClr val="065F72"/>
    <a:srgbClr val="41A0DA"/>
    <a:srgbClr val="0E2647"/>
    <a:srgbClr val="0BD0D9"/>
    <a:srgbClr val="9CE7E4"/>
    <a:srgbClr val="010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108"/>
      </p:cViewPr>
      <p:guideLst>
        <p:guide orient="horz" pos="234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4BF25-5C90-43D2-888F-EB44B0CBE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B2344-C2E9-4423-BFDA-669942A16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724A-6EAE-4E7E-AAB5-AA9099F68D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5724A-6EAE-4E7E-AAB5-AA9099F68D3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4BF25-5C90-43D2-888F-EB44B0CBE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4BF25-5C90-43D2-888F-EB44B0CBE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4BF25-5C90-43D2-888F-EB44B0CBEB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1.xml"/><Relationship Id="rId18" Type="http://schemas.openxmlformats.org/officeDocument/2006/relationships/tags" Target="../tags/tag60.xml"/><Relationship Id="rId17" Type="http://schemas.openxmlformats.org/officeDocument/2006/relationships/tags" Target="../tags/tag59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820420" y="1141730"/>
            <a:ext cx="4775037" cy="1894840"/>
          </a:xfrm>
          <a:prstGeom prst="rect">
            <a:avLst/>
          </a:prstGeom>
        </p:spPr>
        <p:txBody>
          <a:bodyPr wrap="square" lIns="48756" tIns="24378" rIns="48756" bIns="24378">
            <a:spAutoFit/>
          </a:bodyPr>
          <a:lstStyle/>
          <a:p>
            <a:pPr algn="l"/>
            <a:r>
              <a:rPr lang="en-US" altLang="zh-CN" sz="12000" b="1" spc="213" dirty="0">
                <a:gradFill>
                  <a:gsLst>
                    <a:gs pos="31000">
                      <a:srgbClr val="0BD0D9"/>
                    </a:gs>
                    <a:gs pos="83000">
                      <a:srgbClr val="0BD0D9">
                        <a:alpha val="0"/>
                      </a:srgb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+mj-lt"/>
              </a:rPr>
              <a:t>J</a:t>
            </a:r>
            <a:r>
              <a:rPr lang="en-US" altLang="zh-CN" sz="12000" b="1" spc="213" dirty="0">
                <a:gradFill>
                  <a:gsLst>
                    <a:gs pos="31000">
                      <a:srgbClr val="0BD0D9"/>
                    </a:gs>
                    <a:gs pos="83000">
                      <a:srgbClr val="0BD0D9">
                        <a:alpha val="0"/>
                      </a:srgbClr>
                    </a:gs>
                  </a:gsLst>
                  <a:lin ang="54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+mj-lt"/>
              </a:rPr>
              <a:t>ava</a:t>
            </a:r>
            <a:endParaRPr lang="en-US" altLang="zh-CN" sz="12000" b="1" spc="213" dirty="0">
              <a:gradFill>
                <a:gsLst>
                  <a:gs pos="31000">
                    <a:srgbClr val="0BD0D9"/>
                  </a:gs>
                  <a:gs pos="83000">
                    <a:srgbClr val="0BD0D9">
                      <a:alpha val="0"/>
                    </a:srgbClr>
                  </a:gs>
                </a:gsLst>
                <a:lin ang="5400000" scaled="0"/>
              </a:gradFill>
              <a:latin typeface="黑体" panose="02010609060101010101" pitchFamily="49" charset="-122"/>
              <a:ea typeface="黑体" panose="02010609060101010101" pitchFamily="49" charset="-122"/>
              <a:cs typeface="+mj-lt"/>
            </a:endParaRPr>
          </a:p>
        </p:txBody>
      </p:sp>
      <p:sp>
        <p:nvSpPr>
          <p:cNvPr id="32" name="文本框 16"/>
          <p:cNvSpPr txBox="1"/>
          <p:nvPr/>
        </p:nvSpPr>
        <p:spPr>
          <a:xfrm>
            <a:off x="820420" y="2872105"/>
            <a:ext cx="8273415" cy="926465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algn="l">
              <a:buNone/>
            </a:pPr>
            <a:r>
              <a:rPr lang="zh-CN" altLang="en-US" sz="5600" b="1" cap="all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保龄球比赛</a:t>
            </a:r>
            <a:r>
              <a:rPr lang="zh-CN" altLang="en-US" sz="5600" b="1" cap="all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管理系统</a:t>
            </a:r>
            <a:endParaRPr lang="zh-CN" altLang="en-US" sz="5600" b="1" cap="all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3" name="矩形 259"/>
          <p:cNvSpPr>
            <a:spLocks noChangeArrowheads="1"/>
          </p:cNvSpPr>
          <p:nvPr/>
        </p:nvSpPr>
        <p:spPr bwMode="auto">
          <a:xfrm>
            <a:off x="820420" y="4161790"/>
            <a:ext cx="5668645" cy="24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dist">
              <a:buNone/>
            </a:pPr>
            <a:r>
              <a:rPr sz="1200" cap="all" dirty="0">
                <a:solidFill>
                  <a:schemeClr val="bg1"/>
                </a:solidFill>
                <a:latin typeface="+mj-lt"/>
                <a:ea typeface="幼圆" panose="02010509060101010101" pitchFamily="49" charset="-122"/>
                <a:cs typeface="+mj-lt"/>
              </a:rPr>
              <a:t>Java Development Engineer Work Summary</a:t>
            </a:r>
            <a:endParaRPr sz="1200" cap="all" dirty="0">
              <a:solidFill>
                <a:schemeClr val="bg1"/>
              </a:solidFill>
              <a:latin typeface="+mj-lt"/>
              <a:ea typeface="幼圆" panose="02010509060101010101" pitchFamily="49" charset="-122"/>
              <a:cs typeface="+mj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48600" y="4657090"/>
            <a:ext cx="35572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   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小组成员： </a:t>
            </a: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潘小草</a:t>
            </a:r>
            <a:endParaRPr lang="zh-CN" altLang="en-US" sz="2000" b="1" dirty="0">
              <a:ln w="0">
                <a:noFill/>
              </a:ln>
              <a:solidFill>
                <a:schemeClr val="bg2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</a:endParaRPr>
          </a:p>
          <a:p>
            <a:pPr algn="r" fontAlgn="auto">
              <a:lnSpc>
                <a:spcPct val="100000"/>
              </a:lnSpc>
            </a:pP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</a:t>
            </a: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      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陈雨欣</a:t>
            </a:r>
            <a:endParaRPr lang="zh-CN" altLang="en-US" sz="2000" b="1" dirty="0">
              <a:ln w="0">
                <a:noFill/>
              </a:ln>
              <a:solidFill>
                <a:schemeClr val="bg2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</a:endParaRPr>
          </a:p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        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杨</a:t>
            </a: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璐</a:t>
            </a:r>
            <a:endParaRPr lang="zh-CN" altLang="en-US" sz="2000" b="1" dirty="0">
              <a:ln w="0">
                <a:noFill/>
              </a:ln>
              <a:solidFill>
                <a:schemeClr val="bg2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</a:endParaRPr>
          </a:p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        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宋彤丹</a:t>
            </a:r>
            <a:r>
              <a:rPr lang="zh-CN" altLang="en-US" sz="2000" b="1" dirty="0">
                <a:ln w="0">
                  <a:noFill/>
                </a:ln>
                <a:solidFill>
                  <a:srgbClr val="01082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</a:t>
            </a:r>
            <a:endParaRPr lang="zh-CN" altLang="en-US" sz="2000" b="1" dirty="0">
              <a:ln w="0">
                <a:noFill/>
              </a:ln>
              <a:solidFill>
                <a:srgbClr val="010822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1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92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92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92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42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2" grpId="1"/>
      <p:bldP spid="33" grpId="0"/>
      <p:bldP spid="3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714240" y="483330"/>
            <a:ext cx="24841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UML</a:t>
            </a:r>
            <a:r>
              <a:rPr lang="zh-CN" altLang="en-US" sz="4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用例图</a:t>
            </a:r>
            <a:endParaRPr lang="zh-CN" altLang="en-US" sz="40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140" y="1289685"/>
            <a:ext cx="5608955" cy="517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3675" y="1266190"/>
            <a:ext cx="4372610" cy="4372610"/>
            <a:chOff x="6305" y="1994"/>
            <a:chExt cx="6886" cy="6886"/>
          </a:xfrm>
        </p:grpSpPr>
        <p:sp>
          <p:nvSpPr>
            <p:cNvPr id="30" name="椭圆 29"/>
            <p:cNvSpPr/>
            <p:nvPr/>
          </p:nvSpPr>
          <p:spPr>
            <a:xfrm>
              <a:off x="6305" y="1994"/>
              <a:ext cx="6886" cy="6886"/>
            </a:xfrm>
            <a:prstGeom prst="ellipse">
              <a:avLst/>
            </a:prstGeom>
            <a:gradFill>
              <a:gsLst>
                <a:gs pos="98000">
                  <a:srgbClr val="9CE7E4"/>
                </a:gs>
                <a:gs pos="57000">
                  <a:srgbClr val="0BD0D9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004" y="3979"/>
              <a:ext cx="3503" cy="2918"/>
              <a:chOff x="8011" y="3346"/>
              <a:chExt cx="3503" cy="2918"/>
            </a:xfrm>
          </p:grpSpPr>
          <p:sp>
            <p:nvSpPr>
              <p:cNvPr id="49" name="文本框 2"/>
              <p:cNvSpPr txBox="1">
                <a:spLocks noChangeArrowheads="1"/>
              </p:cNvSpPr>
              <p:nvPr/>
            </p:nvSpPr>
            <p:spPr bwMode="auto">
              <a:xfrm>
                <a:off x="8011" y="5345"/>
                <a:ext cx="3503" cy="91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47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19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1991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63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数据库设计</a:t>
                </a:r>
                <a:endParaRPr lang="zh-CN" altLang="en-US" sz="32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3" name="文本框 3"/>
              <p:cNvSpPr txBox="1">
                <a:spLocks noChangeArrowheads="1"/>
              </p:cNvSpPr>
              <p:nvPr/>
            </p:nvSpPr>
            <p:spPr bwMode="auto">
              <a:xfrm>
                <a:off x="8256" y="3346"/>
                <a:ext cx="2998" cy="1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5080" dirty="0">
                    <a:solidFill>
                      <a:schemeClr val="bg1"/>
                    </a:solidFill>
                    <a:latin typeface="+mj-lt"/>
                    <a:ea typeface="幼圆" panose="02010509060101010101" pitchFamily="49" charset="-122"/>
                    <a:cs typeface="+mj-lt"/>
                  </a:rPr>
                  <a:t>Part.3</a:t>
                </a:r>
                <a:endParaRPr lang="en-US" altLang="zh-CN" sz="5080" dirty="0">
                  <a:solidFill>
                    <a:schemeClr val="bg1"/>
                  </a:solidFill>
                  <a:latin typeface="+mj-lt"/>
                  <a:ea typeface="幼圆" panose="02010509060101010101" pitchFamily="49" charset="-122"/>
                  <a:cs typeface="+mj-lt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8975" y="4961"/>
                <a:ext cx="156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480560" y="297910"/>
            <a:ext cx="323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概念</a:t>
            </a:r>
            <a:r>
              <a:rPr lang="zh-CN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模型设计</a:t>
            </a:r>
            <a:endParaRPr lang="zh-CN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31825" y="1878330"/>
            <a:ext cx="3839845" cy="4044315"/>
            <a:chOff x="1997" y="3127"/>
            <a:chExt cx="6047" cy="6369"/>
          </a:xfrm>
        </p:grpSpPr>
        <p:sp>
          <p:nvSpPr>
            <p:cNvPr id="63" name="椭圆 62"/>
            <p:cNvSpPr/>
            <p:nvPr/>
          </p:nvSpPr>
          <p:spPr>
            <a:xfrm>
              <a:off x="5532" y="3823"/>
              <a:ext cx="2512" cy="2513"/>
            </a:xfrm>
            <a:prstGeom prst="ellipse">
              <a:avLst/>
            </a:prstGeom>
            <a:noFill/>
            <a:ln w="19050">
              <a:solidFill>
                <a:srgbClr val="0BD0D9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594" y="3127"/>
              <a:ext cx="1501" cy="1502"/>
            </a:xfrm>
            <a:prstGeom prst="ellipse">
              <a:avLst/>
            </a:prstGeom>
            <a:noFill/>
            <a:ln w="19050">
              <a:solidFill>
                <a:srgbClr val="0BD0D9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997" y="5960"/>
              <a:ext cx="3535" cy="3536"/>
            </a:xfrm>
            <a:prstGeom prst="ellipse">
              <a:avLst/>
            </a:prstGeom>
            <a:noFill/>
            <a:ln w="19050">
              <a:solidFill>
                <a:srgbClr val="0BD0D9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83" name="梯形 82"/>
            <p:cNvSpPr/>
            <p:nvPr/>
          </p:nvSpPr>
          <p:spPr>
            <a:xfrm rot="18120000">
              <a:off x="5468" y="3719"/>
              <a:ext cx="22" cy="1913"/>
            </a:xfrm>
            <a:prstGeom prst="trapezoid">
              <a:avLst/>
            </a:prstGeom>
            <a:solidFill>
              <a:srgbClr val="0BD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5" name="梯形 14"/>
            <p:cNvSpPr/>
            <p:nvPr/>
          </p:nvSpPr>
          <p:spPr>
            <a:xfrm rot="3120000" flipH="1">
              <a:off x="5234" y="4817"/>
              <a:ext cx="120" cy="2634"/>
            </a:xfrm>
            <a:prstGeom prst="trapezoid">
              <a:avLst/>
            </a:prstGeom>
            <a:solidFill>
              <a:srgbClr val="0BD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6" name="0"/>
            <p:cNvSpPr/>
            <p:nvPr/>
          </p:nvSpPr>
          <p:spPr bwMode="auto">
            <a:xfrm>
              <a:off x="4005" y="3539"/>
              <a:ext cx="679" cy="678"/>
            </a:xfrm>
            <a:custGeom>
              <a:avLst/>
              <a:gdLst>
                <a:gd name="connsiteX0" fmla="*/ 73141 w 606368"/>
                <a:gd name="connsiteY0" fmla="*/ 459099 h 605099"/>
                <a:gd name="connsiteX1" fmla="*/ 146282 w 606368"/>
                <a:gd name="connsiteY1" fmla="*/ 532099 h 605099"/>
                <a:gd name="connsiteX2" fmla="*/ 73141 w 606368"/>
                <a:gd name="connsiteY2" fmla="*/ 605099 h 605099"/>
                <a:gd name="connsiteX3" fmla="*/ 0 w 606368"/>
                <a:gd name="connsiteY3" fmla="*/ 532099 h 605099"/>
                <a:gd name="connsiteX4" fmla="*/ 73141 w 606368"/>
                <a:gd name="connsiteY4" fmla="*/ 459099 h 605099"/>
                <a:gd name="connsiteX5" fmla="*/ 90350 w 606368"/>
                <a:gd name="connsiteY5" fmla="*/ 311335 h 605099"/>
                <a:gd name="connsiteX6" fmla="*/ 286566 w 606368"/>
                <a:gd name="connsiteY6" fmla="*/ 507355 h 605099"/>
                <a:gd name="connsiteX7" fmla="*/ 245213 w 606368"/>
                <a:gd name="connsiteY7" fmla="*/ 548647 h 605099"/>
                <a:gd name="connsiteX8" fmla="*/ 203860 w 606368"/>
                <a:gd name="connsiteY8" fmla="*/ 507355 h 605099"/>
                <a:gd name="connsiteX9" fmla="*/ 90350 w 606368"/>
                <a:gd name="connsiteY9" fmla="*/ 393919 h 605099"/>
                <a:gd name="connsiteX10" fmla="*/ 48902 w 606368"/>
                <a:gd name="connsiteY10" fmla="*/ 352627 h 605099"/>
                <a:gd name="connsiteX11" fmla="*/ 90350 w 606368"/>
                <a:gd name="connsiteY11" fmla="*/ 311335 h 605099"/>
                <a:gd name="connsiteX12" fmla="*/ 112838 w 606368"/>
                <a:gd name="connsiteY12" fmla="*/ 158772 h 605099"/>
                <a:gd name="connsiteX13" fmla="*/ 439340 w 606368"/>
                <a:gd name="connsiteY13" fmla="*/ 484848 h 605099"/>
                <a:gd name="connsiteX14" fmla="*/ 397986 w 606368"/>
                <a:gd name="connsiteY14" fmla="*/ 526136 h 605099"/>
                <a:gd name="connsiteX15" fmla="*/ 356631 w 606368"/>
                <a:gd name="connsiteY15" fmla="*/ 484848 h 605099"/>
                <a:gd name="connsiteX16" fmla="*/ 112838 w 606368"/>
                <a:gd name="connsiteY16" fmla="*/ 241443 h 605099"/>
                <a:gd name="connsiteX17" fmla="*/ 71483 w 606368"/>
                <a:gd name="connsiteY17" fmla="*/ 200060 h 605099"/>
                <a:gd name="connsiteX18" fmla="*/ 112838 w 606368"/>
                <a:gd name="connsiteY18" fmla="*/ 158772 h 605099"/>
                <a:gd name="connsiteX19" fmla="*/ 121024 w 606368"/>
                <a:gd name="connsiteY19" fmla="*/ 0 h 605099"/>
                <a:gd name="connsiteX20" fmla="*/ 606368 w 606368"/>
                <a:gd name="connsiteY20" fmla="*/ 484702 h 605099"/>
                <a:gd name="connsiteX21" fmla="*/ 565012 w 606368"/>
                <a:gd name="connsiteY21" fmla="*/ 525995 h 605099"/>
                <a:gd name="connsiteX22" fmla="*/ 523656 w 606368"/>
                <a:gd name="connsiteY22" fmla="*/ 484702 h 605099"/>
                <a:gd name="connsiteX23" fmla="*/ 121024 w 606368"/>
                <a:gd name="connsiteY23" fmla="*/ 82586 h 605099"/>
                <a:gd name="connsiteX24" fmla="*/ 79668 w 606368"/>
                <a:gd name="connsiteY24" fmla="*/ 41293 h 605099"/>
                <a:gd name="connsiteX25" fmla="*/ 121024 w 606368"/>
                <a:gd name="connsiteY25" fmla="*/ 0 h 6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6368" h="605099">
                  <a:moveTo>
                    <a:pt x="73141" y="459099"/>
                  </a:moveTo>
                  <a:cubicBezTo>
                    <a:pt x="113536" y="459099"/>
                    <a:pt x="146282" y="491782"/>
                    <a:pt x="146282" y="532099"/>
                  </a:cubicBezTo>
                  <a:cubicBezTo>
                    <a:pt x="146282" y="572416"/>
                    <a:pt x="113536" y="605099"/>
                    <a:pt x="73141" y="605099"/>
                  </a:cubicBezTo>
                  <a:cubicBezTo>
                    <a:pt x="32746" y="605099"/>
                    <a:pt x="0" y="572416"/>
                    <a:pt x="0" y="532099"/>
                  </a:cubicBezTo>
                  <a:cubicBezTo>
                    <a:pt x="0" y="491782"/>
                    <a:pt x="32746" y="459099"/>
                    <a:pt x="73141" y="459099"/>
                  </a:cubicBezTo>
                  <a:close/>
                  <a:moveTo>
                    <a:pt x="90350" y="311335"/>
                  </a:moveTo>
                  <a:cubicBezTo>
                    <a:pt x="198584" y="311335"/>
                    <a:pt x="286566" y="399280"/>
                    <a:pt x="286566" y="507355"/>
                  </a:cubicBezTo>
                  <a:cubicBezTo>
                    <a:pt x="286566" y="530118"/>
                    <a:pt x="268103" y="548647"/>
                    <a:pt x="245213" y="548647"/>
                  </a:cubicBezTo>
                  <a:cubicBezTo>
                    <a:pt x="222417" y="548647"/>
                    <a:pt x="203860" y="530118"/>
                    <a:pt x="203860" y="507355"/>
                  </a:cubicBezTo>
                  <a:cubicBezTo>
                    <a:pt x="203860" y="444805"/>
                    <a:pt x="152898" y="393919"/>
                    <a:pt x="90350" y="393919"/>
                  </a:cubicBezTo>
                  <a:cubicBezTo>
                    <a:pt x="67459" y="393919"/>
                    <a:pt x="48902" y="375483"/>
                    <a:pt x="48902" y="352627"/>
                  </a:cubicBezTo>
                  <a:cubicBezTo>
                    <a:pt x="48902" y="329770"/>
                    <a:pt x="67459" y="311335"/>
                    <a:pt x="90350" y="311335"/>
                  </a:cubicBezTo>
                  <a:close/>
                  <a:moveTo>
                    <a:pt x="112838" y="158772"/>
                  </a:moveTo>
                  <a:cubicBezTo>
                    <a:pt x="292857" y="158772"/>
                    <a:pt x="439340" y="305021"/>
                    <a:pt x="439340" y="484848"/>
                  </a:cubicBezTo>
                  <a:cubicBezTo>
                    <a:pt x="439340" y="507608"/>
                    <a:pt x="420783" y="526136"/>
                    <a:pt x="397986" y="526136"/>
                  </a:cubicBezTo>
                  <a:cubicBezTo>
                    <a:pt x="375095" y="526136"/>
                    <a:pt x="356631" y="507608"/>
                    <a:pt x="356631" y="484848"/>
                  </a:cubicBezTo>
                  <a:cubicBezTo>
                    <a:pt x="356631" y="350636"/>
                    <a:pt x="247263" y="241443"/>
                    <a:pt x="112838" y="241443"/>
                  </a:cubicBezTo>
                  <a:cubicBezTo>
                    <a:pt x="89947" y="241443"/>
                    <a:pt x="71483" y="222915"/>
                    <a:pt x="71483" y="200060"/>
                  </a:cubicBezTo>
                  <a:cubicBezTo>
                    <a:pt x="71483" y="177300"/>
                    <a:pt x="89947" y="158772"/>
                    <a:pt x="112838" y="158772"/>
                  </a:cubicBezTo>
                  <a:close/>
                  <a:moveTo>
                    <a:pt x="121024" y="0"/>
                  </a:moveTo>
                  <a:cubicBezTo>
                    <a:pt x="388661" y="0"/>
                    <a:pt x="606368" y="217377"/>
                    <a:pt x="606368" y="484702"/>
                  </a:cubicBezTo>
                  <a:cubicBezTo>
                    <a:pt x="606368" y="507465"/>
                    <a:pt x="587904" y="525995"/>
                    <a:pt x="565012" y="525995"/>
                  </a:cubicBezTo>
                  <a:cubicBezTo>
                    <a:pt x="542120" y="525995"/>
                    <a:pt x="523656" y="507465"/>
                    <a:pt x="523656" y="484702"/>
                  </a:cubicBezTo>
                  <a:cubicBezTo>
                    <a:pt x="523656" y="262997"/>
                    <a:pt x="342971" y="82586"/>
                    <a:pt x="121024" y="82586"/>
                  </a:cubicBezTo>
                  <a:cubicBezTo>
                    <a:pt x="98227" y="82586"/>
                    <a:pt x="79668" y="64150"/>
                    <a:pt x="79668" y="41293"/>
                  </a:cubicBezTo>
                  <a:cubicBezTo>
                    <a:pt x="79668" y="18530"/>
                    <a:pt x="98227" y="0"/>
                    <a:pt x="121024" y="0"/>
                  </a:cubicBezTo>
                  <a:close/>
                </a:path>
              </a:pathLst>
            </a:custGeom>
            <a:solidFill>
              <a:srgbClr val="0BD0D9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lnSpc>
                  <a:spcPct val="130000"/>
                </a:lnSpc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0"/>
            <p:cNvSpPr/>
            <p:nvPr/>
          </p:nvSpPr>
          <p:spPr bwMode="auto">
            <a:xfrm>
              <a:off x="6247" y="4620"/>
              <a:ext cx="1081" cy="919"/>
            </a:xfrm>
            <a:custGeom>
              <a:avLst/>
              <a:gdLst>
                <a:gd name="connsiteX0" fmla="*/ 306059 w 608918"/>
                <a:gd name="connsiteY0" fmla="*/ 242406 h 517470"/>
                <a:gd name="connsiteX1" fmla="*/ 432216 w 608918"/>
                <a:gd name="connsiteY1" fmla="*/ 517470 h 517470"/>
                <a:gd name="connsiteX2" fmla="*/ 193493 w 608918"/>
                <a:gd name="connsiteY2" fmla="*/ 517470 h 517470"/>
                <a:gd name="connsiteX3" fmla="*/ 305728 w 608918"/>
                <a:gd name="connsiteY3" fmla="*/ 150812 h 517470"/>
                <a:gd name="connsiteX4" fmla="*/ 344292 w 608918"/>
                <a:gd name="connsiteY4" fmla="*/ 189341 h 517470"/>
                <a:gd name="connsiteX5" fmla="*/ 305728 w 608918"/>
                <a:gd name="connsiteY5" fmla="*/ 227870 h 517470"/>
                <a:gd name="connsiteX6" fmla="*/ 267164 w 608918"/>
                <a:gd name="connsiteY6" fmla="*/ 189341 h 517470"/>
                <a:gd name="connsiteX7" fmla="*/ 305728 w 608918"/>
                <a:gd name="connsiteY7" fmla="*/ 150812 h 517470"/>
                <a:gd name="connsiteX8" fmla="*/ 373592 w 608918"/>
                <a:gd name="connsiteY8" fmla="*/ 111934 h 517470"/>
                <a:gd name="connsiteX9" fmla="*/ 388972 w 608918"/>
                <a:gd name="connsiteY9" fmla="*/ 112531 h 517470"/>
                <a:gd name="connsiteX10" fmla="*/ 389741 w 608918"/>
                <a:gd name="connsiteY10" fmla="*/ 269879 h 517470"/>
                <a:gd name="connsiteX11" fmla="*/ 380941 w 608918"/>
                <a:gd name="connsiteY11" fmla="*/ 274231 h 517470"/>
                <a:gd name="connsiteX12" fmla="*/ 374447 w 608918"/>
                <a:gd name="connsiteY12" fmla="*/ 272098 h 517470"/>
                <a:gd name="connsiteX13" fmla="*/ 372225 w 608918"/>
                <a:gd name="connsiteY13" fmla="*/ 256824 h 517470"/>
                <a:gd name="connsiteX14" fmla="*/ 372994 w 608918"/>
                <a:gd name="connsiteY14" fmla="*/ 127293 h 517470"/>
                <a:gd name="connsiteX15" fmla="*/ 373592 w 608918"/>
                <a:gd name="connsiteY15" fmla="*/ 111934 h 517470"/>
                <a:gd name="connsiteX16" fmla="*/ 235403 w 608918"/>
                <a:gd name="connsiteY16" fmla="*/ 111934 h 517470"/>
                <a:gd name="connsiteX17" fmla="*/ 236002 w 608918"/>
                <a:gd name="connsiteY17" fmla="*/ 127293 h 517470"/>
                <a:gd name="connsiteX18" fmla="*/ 236686 w 608918"/>
                <a:gd name="connsiteY18" fmla="*/ 256824 h 517470"/>
                <a:gd name="connsiteX19" fmla="*/ 234463 w 608918"/>
                <a:gd name="connsiteY19" fmla="*/ 272098 h 517470"/>
                <a:gd name="connsiteX20" fmla="*/ 227964 w 608918"/>
                <a:gd name="connsiteY20" fmla="*/ 274231 h 517470"/>
                <a:gd name="connsiteX21" fmla="*/ 219241 w 608918"/>
                <a:gd name="connsiteY21" fmla="*/ 269879 h 517470"/>
                <a:gd name="connsiteX22" fmla="*/ 219925 w 608918"/>
                <a:gd name="connsiteY22" fmla="*/ 112531 h 517470"/>
                <a:gd name="connsiteX23" fmla="*/ 235403 w 608918"/>
                <a:gd name="connsiteY23" fmla="*/ 111934 h 517470"/>
                <a:gd name="connsiteX24" fmla="*/ 448816 w 608918"/>
                <a:gd name="connsiteY24" fmla="*/ 56257 h 517470"/>
                <a:gd name="connsiteX25" fmla="*/ 464199 w 608918"/>
                <a:gd name="connsiteY25" fmla="*/ 56854 h 517470"/>
                <a:gd name="connsiteX26" fmla="*/ 464968 w 608918"/>
                <a:gd name="connsiteY26" fmla="*/ 325625 h 517470"/>
                <a:gd name="connsiteX27" fmla="*/ 456251 w 608918"/>
                <a:gd name="connsiteY27" fmla="*/ 329977 h 517470"/>
                <a:gd name="connsiteX28" fmla="*/ 449756 w 608918"/>
                <a:gd name="connsiteY28" fmla="*/ 327844 h 517470"/>
                <a:gd name="connsiteX29" fmla="*/ 447534 w 608918"/>
                <a:gd name="connsiteY29" fmla="*/ 312571 h 517470"/>
                <a:gd name="connsiteX30" fmla="*/ 448217 w 608918"/>
                <a:gd name="connsiteY30" fmla="*/ 71615 h 517470"/>
                <a:gd name="connsiteX31" fmla="*/ 448816 w 608918"/>
                <a:gd name="connsiteY31" fmla="*/ 56257 h 517470"/>
                <a:gd name="connsiteX32" fmla="*/ 160096 w 608918"/>
                <a:gd name="connsiteY32" fmla="*/ 56257 h 517470"/>
                <a:gd name="connsiteX33" fmla="*/ 160695 w 608918"/>
                <a:gd name="connsiteY33" fmla="*/ 71615 h 517470"/>
                <a:gd name="connsiteX34" fmla="*/ 161464 w 608918"/>
                <a:gd name="connsiteY34" fmla="*/ 312571 h 517470"/>
                <a:gd name="connsiteX35" fmla="*/ 159241 w 608918"/>
                <a:gd name="connsiteY35" fmla="*/ 327844 h 517470"/>
                <a:gd name="connsiteX36" fmla="*/ 152744 w 608918"/>
                <a:gd name="connsiteY36" fmla="*/ 329977 h 517470"/>
                <a:gd name="connsiteX37" fmla="*/ 144024 w 608918"/>
                <a:gd name="connsiteY37" fmla="*/ 325625 h 517470"/>
                <a:gd name="connsiteX38" fmla="*/ 102645 w 608918"/>
                <a:gd name="connsiteY38" fmla="*/ 135779 h 517470"/>
                <a:gd name="connsiteX39" fmla="*/ 144708 w 608918"/>
                <a:gd name="connsiteY39" fmla="*/ 56854 h 517470"/>
                <a:gd name="connsiteX40" fmla="*/ 160096 w 608918"/>
                <a:gd name="connsiteY40" fmla="*/ 56257 h 517470"/>
                <a:gd name="connsiteX41" fmla="*/ 524534 w 608918"/>
                <a:gd name="connsiteY41" fmla="*/ 2910 h 517470"/>
                <a:gd name="connsiteX42" fmla="*/ 539919 w 608918"/>
                <a:gd name="connsiteY42" fmla="*/ 3507 h 517470"/>
                <a:gd name="connsiteX43" fmla="*/ 540603 w 608918"/>
                <a:gd name="connsiteY43" fmla="*/ 378973 h 517470"/>
                <a:gd name="connsiteX44" fmla="*/ 531885 w 608918"/>
                <a:gd name="connsiteY44" fmla="*/ 383325 h 517470"/>
                <a:gd name="connsiteX45" fmla="*/ 525388 w 608918"/>
                <a:gd name="connsiteY45" fmla="*/ 381192 h 517470"/>
                <a:gd name="connsiteX46" fmla="*/ 523166 w 608918"/>
                <a:gd name="connsiteY46" fmla="*/ 365917 h 517470"/>
                <a:gd name="connsiteX47" fmla="*/ 523935 w 608918"/>
                <a:gd name="connsiteY47" fmla="*/ 18270 h 517470"/>
                <a:gd name="connsiteX48" fmla="*/ 524534 w 608918"/>
                <a:gd name="connsiteY48" fmla="*/ 2910 h 517470"/>
                <a:gd name="connsiteX49" fmla="*/ 84467 w 608918"/>
                <a:gd name="connsiteY49" fmla="*/ 2910 h 517470"/>
                <a:gd name="connsiteX50" fmla="*/ 85065 w 608918"/>
                <a:gd name="connsiteY50" fmla="*/ 18270 h 517470"/>
                <a:gd name="connsiteX51" fmla="*/ 85749 w 608918"/>
                <a:gd name="connsiteY51" fmla="*/ 366002 h 517470"/>
                <a:gd name="connsiteX52" fmla="*/ 83527 w 608918"/>
                <a:gd name="connsiteY52" fmla="*/ 381192 h 517470"/>
                <a:gd name="connsiteX53" fmla="*/ 77030 w 608918"/>
                <a:gd name="connsiteY53" fmla="*/ 383325 h 517470"/>
                <a:gd name="connsiteX54" fmla="*/ 68312 w 608918"/>
                <a:gd name="connsiteY54" fmla="*/ 378973 h 517470"/>
                <a:gd name="connsiteX55" fmla="*/ 69081 w 608918"/>
                <a:gd name="connsiteY55" fmla="*/ 3507 h 517470"/>
                <a:gd name="connsiteX56" fmla="*/ 84467 w 608918"/>
                <a:gd name="connsiteY56" fmla="*/ 2910 h 51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08918" h="517470">
                  <a:moveTo>
                    <a:pt x="306059" y="242406"/>
                  </a:moveTo>
                  <a:lnTo>
                    <a:pt x="432216" y="517470"/>
                  </a:lnTo>
                  <a:lnTo>
                    <a:pt x="193493" y="517470"/>
                  </a:lnTo>
                  <a:close/>
                  <a:moveTo>
                    <a:pt x="305728" y="150812"/>
                  </a:moveTo>
                  <a:cubicBezTo>
                    <a:pt x="327026" y="150812"/>
                    <a:pt x="344292" y="168062"/>
                    <a:pt x="344292" y="189341"/>
                  </a:cubicBezTo>
                  <a:cubicBezTo>
                    <a:pt x="344292" y="210620"/>
                    <a:pt x="327026" y="227870"/>
                    <a:pt x="305728" y="227870"/>
                  </a:cubicBezTo>
                  <a:cubicBezTo>
                    <a:pt x="284430" y="227870"/>
                    <a:pt x="267164" y="210620"/>
                    <a:pt x="267164" y="189341"/>
                  </a:cubicBezTo>
                  <a:cubicBezTo>
                    <a:pt x="267164" y="168062"/>
                    <a:pt x="284430" y="150812"/>
                    <a:pt x="305728" y="150812"/>
                  </a:cubicBezTo>
                  <a:close/>
                  <a:moveTo>
                    <a:pt x="373592" y="111934"/>
                  </a:moveTo>
                  <a:cubicBezTo>
                    <a:pt x="378036" y="107838"/>
                    <a:pt x="384871" y="108094"/>
                    <a:pt x="388972" y="112531"/>
                  </a:cubicBezTo>
                  <a:cubicBezTo>
                    <a:pt x="389656" y="113214"/>
                    <a:pt x="453739" y="184208"/>
                    <a:pt x="389741" y="269879"/>
                  </a:cubicBezTo>
                  <a:cubicBezTo>
                    <a:pt x="387605" y="272695"/>
                    <a:pt x="384273" y="274231"/>
                    <a:pt x="380941" y="274231"/>
                  </a:cubicBezTo>
                  <a:cubicBezTo>
                    <a:pt x="378719" y="274231"/>
                    <a:pt x="376412" y="273548"/>
                    <a:pt x="374447" y="272098"/>
                  </a:cubicBezTo>
                  <a:cubicBezTo>
                    <a:pt x="369662" y="268514"/>
                    <a:pt x="368637" y="261688"/>
                    <a:pt x="372225" y="256824"/>
                  </a:cubicBezTo>
                  <a:cubicBezTo>
                    <a:pt x="425542" y="185488"/>
                    <a:pt x="375130" y="129597"/>
                    <a:pt x="372994" y="127293"/>
                  </a:cubicBezTo>
                  <a:cubicBezTo>
                    <a:pt x="368893" y="122856"/>
                    <a:pt x="369149" y="116030"/>
                    <a:pt x="373592" y="111934"/>
                  </a:cubicBezTo>
                  <a:close/>
                  <a:moveTo>
                    <a:pt x="235403" y="111934"/>
                  </a:moveTo>
                  <a:cubicBezTo>
                    <a:pt x="239765" y="116030"/>
                    <a:pt x="240021" y="122856"/>
                    <a:pt x="236002" y="127293"/>
                  </a:cubicBezTo>
                  <a:cubicBezTo>
                    <a:pt x="233779" y="129682"/>
                    <a:pt x="183667" y="185915"/>
                    <a:pt x="236686" y="256824"/>
                  </a:cubicBezTo>
                  <a:cubicBezTo>
                    <a:pt x="240278" y="261688"/>
                    <a:pt x="239337" y="268514"/>
                    <a:pt x="234463" y="272098"/>
                  </a:cubicBezTo>
                  <a:cubicBezTo>
                    <a:pt x="232496" y="273548"/>
                    <a:pt x="230273" y="274231"/>
                    <a:pt x="227964" y="274231"/>
                  </a:cubicBezTo>
                  <a:cubicBezTo>
                    <a:pt x="224629" y="274231"/>
                    <a:pt x="221379" y="272695"/>
                    <a:pt x="219241" y="269879"/>
                  </a:cubicBezTo>
                  <a:cubicBezTo>
                    <a:pt x="155106" y="184208"/>
                    <a:pt x="219327" y="113214"/>
                    <a:pt x="219925" y="112531"/>
                  </a:cubicBezTo>
                  <a:cubicBezTo>
                    <a:pt x="224030" y="108094"/>
                    <a:pt x="230957" y="107838"/>
                    <a:pt x="235403" y="111934"/>
                  </a:cubicBezTo>
                  <a:close/>
                  <a:moveTo>
                    <a:pt x="448816" y="56257"/>
                  </a:moveTo>
                  <a:cubicBezTo>
                    <a:pt x="453260" y="52161"/>
                    <a:pt x="460097" y="52417"/>
                    <a:pt x="464199" y="56854"/>
                  </a:cubicBezTo>
                  <a:cubicBezTo>
                    <a:pt x="465310" y="58048"/>
                    <a:pt x="574617" y="178953"/>
                    <a:pt x="464968" y="325625"/>
                  </a:cubicBezTo>
                  <a:cubicBezTo>
                    <a:pt x="462831" y="328441"/>
                    <a:pt x="459584" y="329977"/>
                    <a:pt x="456251" y="329977"/>
                  </a:cubicBezTo>
                  <a:cubicBezTo>
                    <a:pt x="453943" y="329977"/>
                    <a:pt x="451636" y="329294"/>
                    <a:pt x="449756" y="327844"/>
                  </a:cubicBezTo>
                  <a:cubicBezTo>
                    <a:pt x="444884" y="324175"/>
                    <a:pt x="443859" y="317434"/>
                    <a:pt x="447534" y="312571"/>
                  </a:cubicBezTo>
                  <a:cubicBezTo>
                    <a:pt x="546415" y="180233"/>
                    <a:pt x="449243" y="72724"/>
                    <a:pt x="448217" y="71615"/>
                  </a:cubicBezTo>
                  <a:cubicBezTo>
                    <a:pt x="444115" y="67263"/>
                    <a:pt x="444457" y="60352"/>
                    <a:pt x="448816" y="56257"/>
                  </a:cubicBezTo>
                  <a:close/>
                  <a:moveTo>
                    <a:pt x="160096" y="56257"/>
                  </a:moveTo>
                  <a:cubicBezTo>
                    <a:pt x="164542" y="60352"/>
                    <a:pt x="164798" y="67178"/>
                    <a:pt x="160695" y="71615"/>
                  </a:cubicBezTo>
                  <a:cubicBezTo>
                    <a:pt x="156676" y="76052"/>
                    <a:pt x="62806" y="180659"/>
                    <a:pt x="161464" y="312571"/>
                  </a:cubicBezTo>
                  <a:cubicBezTo>
                    <a:pt x="165055" y="317434"/>
                    <a:pt x="164029" y="324260"/>
                    <a:pt x="159241" y="327844"/>
                  </a:cubicBezTo>
                  <a:cubicBezTo>
                    <a:pt x="157275" y="329294"/>
                    <a:pt x="154967" y="329977"/>
                    <a:pt x="152744" y="329977"/>
                  </a:cubicBezTo>
                  <a:cubicBezTo>
                    <a:pt x="149410" y="329977"/>
                    <a:pt x="146161" y="328441"/>
                    <a:pt x="144024" y="325625"/>
                  </a:cubicBezTo>
                  <a:cubicBezTo>
                    <a:pt x="86829" y="249175"/>
                    <a:pt x="89992" y="180147"/>
                    <a:pt x="102645" y="135779"/>
                  </a:cubicBezTo>
                  <a:cubicBezTo>
                    <a:pt x="116410" y="87741"/>
                    <a:pt x="143596" y="58134"/>
                    <a:pt x="144708" y="56854"/>
                  </a:cubicBezTo>
                  <a:cubicBezTo>
                    <a:pt x="148811" y="52417"/>
                    <a:pt x="155651" y="52161"/>
                    <a:pt x="160096" y="56257"/>
                  </a:cubicBezTo>
                  <a:close/>
                  <a:moveTo>
                    <a:pt x="524534" y="2910"/>
                  </a:moveTo>
                  <a:cubicBezTo>
                    <a:pt x="528978" y="-1186"/>
                    <a:pt x="535816" y="-930"/>
                    <a:pt x="539919" y="3507"/>
                  </a:cubicBezTo>
                  <a:cubicBezTo>
                    <a:pt x="541458" y="5129"/>
                    <a:pt x="693943" y="173832"/>
                    <a:pt x="540603" y="378973"/>
                  </a:cubicBezTo>
                  <a:cubicBezTo>
                    <a:pt x="538466" y="381789"/>
                    <a:pt x="535218" y="383325"/>
                    <a:pt x="531885" y="383325"/>
                  </a:cubicBezTo>
                  <a:cubicBezTo>
                    <a:pt x="529662" y="383325"/>
                    <a:pt x="527354" y="382642"/>
                    <a:pt x="525388" y="381192"/>
                  </a:cubicBezTo>
                  <a:cubicBezTo>
                    <a:pt x="520602" y="377608"/>
                    <a:pt x="519576" y="370781"/>
                    <a:pt x="523166" y="365917"/>
                  </a:cubicBezTo>
                  <a:cubicBezTo>
                    <a:pt x="665480" y="175624"/>
                    <a:pt x="529748" y="24585"/>
                    <a:pt x="523935" y="18270"/>
                  </a:cubicBezTo>
                  <a:cubicBezTo>
                    <a:pt x="519833" y="13833"/>
                    <a:pt x="520089" y="7006"/>
                    <a:pt x="524534" y="2910"/>
                  </a:cubicBezTo>
                  <a:close/>
                  <a:moveTo>
                    <a:pt x="84467" y="2910"/>
                  </a:moveTo>
                  <a:cubicBezTo>
                    <a:pt x="88826" y="7006"/>
                    <a:pt x="89168" y="13833"/>
                    <a:pt x="85065" y="18270"/>
                  </a:cubicBezTo>
                  <a:cubicBezTo>
                    <a:pt x="79167" y="24585"/>
                    <a:pt x="-56480" y="175624"/>
                    <a:pt x="85749" y="366002"/>
                  </a:cubicBezTo>
                  <a:cubicBezTo>
                    <a:pt x="89339" y="370781"/>
                    <a:pt x="88399" y="377608"/>
                    <a:pt x="83527" y="381192"/>
                  </a:cubicBezTo>
                  <a:cubicBezTo>
                    <a:pt x="81561" y="382642"/>
                    <a:pt x="79338" y="383325"/>
                    <a:pt x="77030" y="383325"/>
                  </a:cubicBezTo>
                  <a:cubicBezTo>
                    <a:pt x="73697" y="383325"/>
                    <a:pt x="70449" y="381789"/>
                    <a:pt x="68312" y="378973"/>
                  </a:cubicBezTo>
                  <a:cubicBezTo>
                    <a:pt x="-85028" y="173918"/>
                    <a:pt x="67457" y="5129"/>
                    <a:pt x="69081" y="3507"/>
                  </a:cubicBezTo>
                  <a:cubicBezTo>
                    <a:pt x="73184" y="-930"/>
                    <a:pt x="80022" y="-1186"/>
                    <a:pt x="84467" y="2910"/>
                  </a:cubicBezTo>
                  <a:close/>
                </a:path>
              </a:pathLst>
            </a:custGeom>
            <a:solidFill>
              <a:srgbClr val="0BD0D9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lnSpc>
                  <a:spcPct val="130000"/>
                </a:lnSpc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" name="0"/>
            <p:cNvSpPr/>
            <p:nvPr/>
          </p:nvSpPr>
          <p:spPr bwMode="auto">
            <a:xfrm>
              <a:off x="2863" y="6828"/>
              <a:ext cx="1802" cy="1799"/>
            </a:xfrm>
            <a:custGeom>
              <a:avLst/>
              <a:gdLst>
                <a:gd name="T0" fmla="*/ 295 w 590"/>
                <a:gd name="T1" fmla="*/ 590 h 590"/>
                <a:gd name="T2" fmla="*/ 467 w 590"/>
                <a:gd name="T3" fmla="*/ 416 h 590"/>
                <a:gd name="T4" fmla="*/ 527 w 590"/>
                <a:gd name="T5" fmla="*/ 363 h 590"/>
                <a:gd name="T6" fmla="*/ 350 w 590"/>
                <a:gd name="T7" fmla="*/ 530 h 590"/>
                <a:gd name="T8" fmla="*/ 363 w 590"/>
                <a:gd name="T9" fmla="*/ 527 h 590"/>
                <a:gd name="T10" fmla="*/ 240 w 590"/>
                <a:gd name="T11" fmla="*/ 530 h 590"/>
                <a:gd name="T12" fmla="*/ 63 w 590"/>
                <a:gd name="T13" fmla="*/ 363 h 590"/>
                <a:gd name="T14" fmla="*/ 124 w 590"/>
                <a:gd name="T15" fmla="*/ 416 h 590"/>
                <a:gd name="T16" fmla="*/ 112 w 590"/>
                <a:gd name="T17" fmla="*/ 221 h 590"/>
                <a:gd name="T18" fmla="*/ 124 w 590"/>
                <a:gd name="T19" fmla="*/ 175 h 590"/>
                <a:gd name="T20" fmla="*/ 221 w 590"/>
                <a:gd name="T21" fmla="*/ 112 h 590"/>
                <a:gd name="T22" fmla="*/ 416 w 590"/>
                <a:gd name="T23" fmla="*/ 124 h 590"/>
                <a:gd name="T24" fmla="*/ 363 w 590"/>
                <a:gd name="T25" fmla="*/ 63 h 590"/>
                <a:gd name="T26" fmla="*/ 530 w 590"/>
                <a:gd name="T27" fmla="*/ 240 h 590"/>
                <a:gd name="T28" fmla="*/ 527 w 590"/>
                <a:gd name="T29" fmla="*/ 228 h 590"/>
                <a:gd name="T30" fmla="*/ 250 w 590"/>
                <a:gd name="T31" fmla="*/ 483 h 590"/>
                <a:gd name="T32" fmla="*/ 315 w 590"/>
                <a:gd name="T33" fmla="*/ 536 h 590"/>
                <a:gd name="T34" fmla="*/ 243 w 590"/>
                <a:gd name="T35" fmla="*/ 455 h 590"/>
                <a:gd name="T36" fmla="*/ 358 w 590"/>
                <a:gd name="T37" fmla="*/ 388 h 590"/>
                <a:gd name="T38" fmla="*/ 295 w 590"/>
                <a:gd name="T39" fmla="*/ 364 h 590"/>
                <a:gd name="T40" fmla="*/ 229 w 590"/>
                <a:gd name="T41" fmla="*/ 229 h 590"/>
                <a:gd name="T42" fmla="*/ 364 w 590"/>
                <a:gd name="T43" fmla="*/ 295 h 590"/>
                <a:gd name="T44" fmla="*/ 53 w 590"/>
                <a:gd name="T45" fmla="*/ 295 h 590"/>
                <a:gd name="T46" fmla="*/ 105 w 590"/>
                <a:gd name="T47" fmla="*/ 295 h 590"/>
                <a:gd name="T48" fmla="*/ 53 w 590"/>
                <a:gd name="T49" fmla="*/ 295 h 590"/>
                <a:gd name="T50" fmla="*/ 202 w 590"/>
                <a:gd name="T51" fmla="*/ 232 h 590"/>
                <a:gd name="T52" fmla="*/ 135 w 590"/>
                <a:gd name="T53" fmla="*/ 347 h 590"/>
                <a:gd name="T54" fmla="*/ 315 w 590"/>
                <a:gd name="T55" fmla="*/ 54 h 590"/>
                <a:gd name="T56" fmla="*/ 250 w 590"/>
                <a:gd name="T57" fmla="*/ 108 h 590"/>
                <a:gd name="T58" fmla="*/ 295 w 590"/>
                <a:gd name="T59" fmla="*/ 132 h 590"/>
                <a:gd name="T60" fmla="*/ 295 w 590"/>
                <a:gd name="T61" fmla="*/ 200 h 590"/>
                <a:gd name="T62" fmla="*/ 295 w 590"/>
                <a:gd name="T63" fmla="*/ 132 h 590"/>
                <a:gd name="T64" fmla="*/ 458 w 590"/>
                <a:gd name="T65" fmla="*/ 295 h 590"/>
                <a:gd name="T66" fmla="*/ 390 w 590"/>
                <a:gd name="T67" fmla="*/ 295 h 590"/>
                <a:gd name="T68" fmla="*/ 536 w 590"/>
                <a:gd name="T69" fmla="*/ 275 h 590"/>
                <a:gd name="T70" fmla="*/ 483 w 590"/>
                <a:gd name="T71" fmla="*/ 340 h 590"/>
                <a:gd name="T72" fmla="*/ 450 w 590"/>
                <a:gd name="T73" fmla="*/ 215 h 590"/>
                <a:gd name="T74" fmla="*/ 433 w 590"/>
                <a:gd name="T75" fmla="*/ 158 h 590"/>
                <a:gd name="T76" fmla="*/ 205 w 590"/>
                <a:gd name="T77" fmla="*/ 205 h 590"/>
                <a:gd name="T78" fmla="*/ 215 w 590"/>
                <a:gd name="T79" fmla="*/ 140 h 590"/>
                <a:gd name="T80" fmla="*/ 215 w 590"/>
                <a:gd name="T81" fmla="*/ 450 h 590"/>
                <a:gd name="T82" fmla="*/ 376 w 590"/>
                <a:gd name="T83" fmla="*/ 450 h 590"/>
                <a:gd name="T84" fmla="*/ 433 w 590"/>
                <a:gd name="T85" fmla="*/ 433 h 590"/>
                <a:gd name="T86" fmla="*/ 453 w 590"/>
                <a:gd name="T87" fmla="*/ 138 h 590"/>
                <a:gd name="T88" fmla="*/ 163 w 590"/>
                <a:gd name="T89" fmla="*/ 93 h 590"/>
                <a:gd name="T90" fmla="*/ 163 w 590"/>
                <a:gd name="T91" fmla="*/ 93 h 590"/>
                <a:gd name="T92" fmla="*/ 163 w 590"/>
                <a:gd name="T93" fmla="*/ 498 h 590"/>
                <a:gd name="T94" fmla="*/ 453 w 590"/>
                <a:gd name="T95" fmla="*/ 453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0" h="590">
                  <a:moveTo>
                    <a:pt x="295" y="0"/>
                  </a:moveTo>
                  <a:cubicBezTo>
                    <a:pt x="132" y="0"/>
                    <a:pt x="0" y="132"/>
                    <a:pt x="0" y="295"/>
                  </a:cubicBezTo>
                  <a:cubicBezTo>
                    <a:pt x="0" y="458"/>
                    <a:pt x="132" y="590"/>
                    <a:pt x="295" y="590"/>
                  </a:cubicBezTo>
                  <a:cubicBezTo>
                    <a:pt x="458" y="590"/>
                    <a:pt x="590" y="458"/>
                    <a:pt x="590" y="295"/>
                  </a:cubicBezTo>
                  <a:cubicBezTo>
                    <a:pt x="590" y="132"/>
                    <a:pt x="458" y="0"/>
                    <a:pt x="295" y="0"/>
                  </a:cubicBezTo>
                  <a:close/>
                  <a:moveTo>
                    <a:pt x="467" y="416"/>
                  </a:moveTo>
                  <a:cubicBezTo>
                    <a:pt x="471" y="401"/>
                    <a:pt x="475" y="385"/>
                    <a:pt x="478" y="369"/>
                  </a:cubicBezTo>
                  <a:cubicBezTo>
                    <a:pt x="498" y="364"/>
                    <a:pt x="516" y="357"/>
                    <a:pt x="530" y="350"/>
                  </a:cubicBezTo>
                  <a:cubicBezTo>
                    <a:pt x="529" y="354"/>
                    <a:pt x="528" y="358"/>
                    <a:pt x="527" y="363"/>
                  </a:cubicBezTo>
                  <a:cubicBezTo>
                    <a:pt x="513" y="383"/>
                    <a:pt x="492" y="401"/>
                    <a:pt x="467" y="416"/>
                  </a:cubicBezTo>
                  <a:close/>
                  <a:moveTo>
                    <a:pt x="363" y="527"/>
                  </a:moveTo>
                  <a:cubicBezTo>
                    <a:pt x="358" y="528"/>
                    <a:pt x="354" y="529"/>
                    <a:pt x="350" y="530"/>
                  </a:cubicBezTo>
                  <a:cubicBezTo>
                    <a:pt x="357" y="516"/>
                    <a:pt x="364" y="498"/>
                    <a:pt x="369" y="478"/>
                  </a:cubicBezTo>
                  <a:cubicBezTo>
                    <a:pt x="385" y="475"/>
                    <a:pt x="401" y="471"/>
                    <a:pt x="416" y="467"/>
                  </a:cubicBezTo>
                  <a:cubicBezTo>
                    <a:pt x="401" y="492"/>
                    <a:pt x="383" y="513"/>
                    <a:pt x="363" y="527"/>
                  </a:cubicBezTo>
                  <a:close/>
                  <a:moveTo>
                    <a:pt x="175" y="467"/>
                  </a:moveTo>
                  <a:cubicBezTo>
                    <a:pt x="189" y="471"/>
                    <a:pt x="205" y="475"/>
                    <a:pt x="221" y="478"/>
                  </a:cubicBezTo>
                  <a:cubicBezTo>
                    <a:pt x="227" y="498"/>
                    <a:pt x="233" y="516"/>
                    <a:pt x="240" y="530"/>
                  </a:cubicBezTo>
                  <a:cubicBezTo>
                    <a:pt x="236" y="529"/>
                    <a:pt x="232" y="528"/>
                    <a:pt x="228" y="527"/>
                  </a:cubicBezTo>
                  <a:cubicBezTo>
                    <a:pt x="207" y="513"/>
                    <a:pt x="189" y="492"/>
                    <a:pt x="175" y="467"/>
                  </a:cubicBezTo>
                  <a:close/>
                  <a:moveTo>
                    <a:pt x="63" y="363"/>
                  </a:moveTo>
                  <a:cubicBezTo>
                    <a:pt x="62" y="358"/>
                    <a:pt x="61" y="354"/>
                    <a:pt x="60" y="350"/>
                  </a:cubicBezTo>
                  <a:cubicBezTo>
                    <a:pt x="75" y="357"/>
                    <a:pt x="92" y="364"/>
                    <a:pt x="112" y="369"/>
                  </a:cubicBezTo>
                  <a:cubicBezTo>
                    <a:pt x="115" y="385"/>
                    <a:pt x="119" y="401"/>
                    <a:pt x="124" y="416"/>
                  </a:cubicBezTo>
                  <a:cubicBezTo>
                    <a:pt x="98" y="401"/>
                    <a:pt x="78" y="383"/>
                    <a:pt x="63" y="363"/>
                  </a:cubicBezTo>
                  <a:close/>
                  <a:moveTo>
                    <a:pt x="124" y="175"/>
                  </a:moveTo>
                  <a:cubicBezTo>
                    <a:pt x="119" y="189"/>
                    <a:pt x="115" y="205"/>
                    <a:pt x="112" y="221"/>
                  </a:cubicBezTo>
                  <a:cubicBezTo>
                    <a:pt x="92" y="227"/>
                    <a:pt x="75" y="233"/>
                    <a:pt x="60" y="240"/>
                  </a:cubicBezTo>
                  <a:cubicBezTo>
                    <a:pt x="61" y="236"/>
                    <a:pt x="62" y="232"/>
                    <a:pt x="63" y="228"/>
                  </a:cubicBezTo>
                  <a:cubicBezTo>
                    <a:pt x="78" y="207"/>
                    <a:pt x="98" y="189"/>
                    <a:pt x="124" y="175"/>
                  </a:cubicBezTo>
                  <a:close/>
                  <a:moveTo>
                    <a:pt x="228" y="63"/>
                  </a:moveTo>
                  <a:cubicBezTo>
                    <a:pt x="232" y="62"/>
                    <a:pt x="236" y="61"/>
                    <a:pt x="240" y="60"/>
                  </a:cubicBezTo>
                  <a:cubicBezTo>
                    <a:pt x="233" y="75"/>
                    <a:pt x="227" y="92"/>
                    <a:pt x="221" y="112"/>
                  </a:cubicBezTo>
                  <a:cubicBezTo>
                    <a:pt x="205" y="115"/>
                    <a:pt x="189" y="119"/>
                    <a:pt x="175" y="124"/>
                  </a:cubicBezTo>
                  <a:cubicBezTo>
                    <a:pt x="189" y="98"/>
                    <a:pt x="207" y="78"/>
                    <a:pt x="228" y="63"/>
                  </a:cubicBezTo>
                  <a:close/>
                  <a:moveTo>
                    <a:pt x="416" y="124"/>
                  </a:moveTo>
                  <a:cubicBezTo>
                    <a:pt x="401" y="119"/>
                    <a:pt x="385" y="115"/>
                    <a:pt x="369" y="112"/>
                  </a:cubicBezTo>
                  <a:cubicBezTo>
                    <a:pt x="364" y="92"/>
                    <a:pt x="357" y="75"/>
                    <a:pt x="350" y="60"/>
                  </a:cubicBezTo>
                  <a:cubicBezTo>
                    <a:pt x="354" y="61"/>
                    <a:pt x="358" y="62"/>
                    <a:pt x="363" y="63"/>
                  </a:cubicBezTo>
                  <a:cubicBezTo>
                    <a:pt x="383" y="78"/>
                    <a:pt x="401" y="98"/>
                    <a:pt x="416" y="124"/>
                  </a:cubicBezTo>
                  <a:close/>
                  <a:moveTo>
                    <a:pt x="527" y="228"/>
                  </a:moveTo>
                  <a:cubicBezTo>
                    <a:pt x="528" y="232"/>
                    <a:pt x="529" y="236"/>
                    <a:pt x="530" y="240"/>
                  </a:cubicBezTo>
                  <a:cubicBezTo>
                    <a:pt x="516" y="233"/>
                    <a:pt x="498" y="227"/>
                    <a:pt x="478" y="221"/>
                  </a:cubicBezTo>
                  <a:cubicBezTo>
                    <a:pt x="475" y="205"/>
                    <a:pt x="471" y="189"/>
                    <a:pt x="467" y="175"/>
                  </a:cubicBezTo>
                  <a:cubicBezTo>
                    <a:pt x="492" y="189"/>
                    <a:pt x="513" y="207"/>
                    <a:pt x="527" y="228"/>
                  </a:cubicBezTo>
                  <a:close/>
                  <a:moveTo>
                    <a:pt x="295" y="537"/>
                  </a:moveTo>
                  <a:cubicBezTo>
                    <a:pt x="288" y="537"/>
                    <a:pt x="282" y="536"/>
                    <a:pt x="275" y="536"/>
                  </a:cubicBezTo>
                  <a:cubicBezTo>
                    <a:pt x="266" y="525"/>
                    <a:pt x="258" y="507"/>
                    <a:pt x="250" y="483"/>
                  </a:cubicBezTo>
                  <a:cubicBezTo>
                    <a:pt x="265" y="484"/>
                    <a:pt x="280" y="485"/>
                    <a:pt x="295" y="485"/>
                  </a:cubicBezTo>
                  <a:cubicBezTo>
                    <a:pt x="310" y="485"/>
                    <a:pt x="325" y="484"/>
                    <a:pt x="340" y="483"/>
                  </a:cubicBezTo>
                  <a:cubicBezTo>
                    <a:pt x="332" y="507"/>
                    <a:pt x="324" y="524"/>
                    <a:pt x="315" y="536"/>
                  </a:cubicBezTo>
                  <a:cubicBezTo>
                    <a:pt x="309" y="536"/>
                    <a:pt x="302" y="537"/>
                    <a:pt x="295" y="537"/>
                  </a:cubicBezTo>
                  <a:close/>
                  <a:moveTo>
                    <a:pt x="295" y="458"/>
                  </a:moveTo>
                  <a:cubicBezTo>
                    <a:pt x="277" y="458"/>
                    <a:pt x="260" y="457"/>
                    <a:pt x="243" y="455"/>
                  </a:cubicBezTo>
                  <a:cubicBezTo>
                    <a:pt x="239" y="435"/>
                    <a:pt x="235" y="413"/>
                    <a:pt x="232" y="388"/>
                  </a:cubicBezTo>
                  <a:cubicBezTo>
                    <a:pt x="253" y="389"/>
                    <a:pt x="274" y="390"/>
                    <a:pt x="295" y="390"/>
                  </a:cubicBezTo>
                  <a:cubicBezTo>
                    <a:pt x="316" y="390"/>
                    <a:pt x="338" y="389"/>
                    <a:pt x="358" y="388"/>
                  </a:cubicBezTo>
                  <a:cubicBezTo>
                    <a:pt x="356" y="413"/>
                    <a:pt x="352" y="435"/>
                    <a:pt x="347" y="455"/>
                  </a:cubicBezTo>
                  <a:cubicBezTo>
                    <a:pt x="330" y="457"/>
                    <a:pt x="313" y="458"/>
                    <a:pt x="295" y="458"/>
                  </a:cubicBezTo>
                  <a:close/>
                  <a:moveTo>
                    <a:pt x="295" y="364"/>
                  </a:moveTo>
                  <a:cubicBezTo>
                    <a:pt x="272" y="364"/>
                    <a:pt x="250" y="363"/>
                    <a:pt x="229" y="361"/>
                  </a:cubicBezTo>
                  <a:cubicBezTo>
                    <a:pt x="228" y="340"/>
                    <a:pt x="227" y="319"/>
                    <a:pt x="227" y="295"/>
                  </a:cubicBezTo>
                  <a:cubicBezTo>
                    <a:pt x="227" y="272"/>
                    <a:pt x="228" y="250"/>
                    <a:pt x="229" y="229"/>
                  </a:cubicBezTo>
                  <a:cubicBezTo>
                    <a:pt x="250" y="228"/>
                    <a:pt x="272" y="227"/>
                    <a:pt x="295" y="227"/>
                  </a:cubicBezTo>
                  <a:cubicBezTo>
                    <a:pt x="319" y="227"/>
                    <a:pt x="340" y="228"/>
                    <a:pt x="361" y="229"/>
                  </a:cubicBezTo>
                  <a:cubicBezTo>
                    <a:pt x="363" y="250"/>
                    <a:pt x="364" y="272"/>
                    <a:pt x="364" y="295"/>
                  </a:cubicBezTo>
                  <a:cubicBezTo>
                    <a:pt x="364" y="319"/>
                    <a:pt x="363" y="340"/>
                    <a:pt x="361" y="361"/>
                  </a:cubicBezTo>
                  <a:cubicBezTo>
                    <a:pt x="340" y="363"/>
                    <a:pt x="319" y="364"/>
                    <a:pt x="295" y="364"/>
                  </a:cubicBezTo>
                  <a:close/>
                  <a:moveTo>
                    <a:pt x="53" y="295"/>
                  </a:moveTo>
                  <a:cubicBezTo>
                    <a:pt x="53" y="288"/>
                    <a:pt x="54" y="282"/>
                    <a:pt x="54" y="275"/>
                  </a:cubicBezTo>
                  <a:cubicBezTo>
                    <a:pt x="66" y="266"/>
                    <a:pt x="84" y="258"/>
                    <a:pt x="108" y="250"/>
                  </a:cubicBezTo>
                  <a:cubicBezTo>
                    <a:pt x="106" y="265"/>
                    <a:pt x="105" y="280"/>
                    <a:pt x="105" y="295"/>
                  </a:cubicBezTo>
                  <a:cubicBezTo>
                    <a:pt x="105" y="310"/>
                    <a:pt x="106" y="325"/>
                    <a:pt x="108" y="340"/>
                  </a:cubicBezTo>
                  <a:cubicBezTo>
                    <a:pt x="84" y="332"/>
                    <a:pt x="66" y="324"/>
                    <a:pt x="54" y="315"/>
                  </a:cubicBezTo>
                  <a:cubicBezTo>
                    <a:pt x="54" y="309"/>
                    <a:pt x="53" y="302"/>
                    <a:pt x="53" y="295"/>
                  </a:cubicBezTo>
                  <a:close/>
                  <a:moveTo>
                    <a:pt x="132" y="295"/>
                  </a:moveTo>
                  <a:cubicBezTo>
                    <a:pt x="132" y="277"/>
                    <a:pt x="133" y="260"/>
                    <a:pt x="135" y="243"/>
                  </a:cubicBezTo>
                  <a:cubicBezTo>
                    <a:pt x="155" y="239"/>
                    <a:pt x="177" y="235"/>
                    <a:pt x="202" y="232"/>
                  </a:cubicBezTo>
                  <a:cubicBezTo>
                    <a:pt x="201" y="253"/>
                    <a:pt x="200" y="274"/>
                    <a:pt x="200" y="295"/>
                  </a:cubicBezTo>
                  <a:cubicBezTo>
                    <a:pt x="200" y="316"/>
                    <a:pt x="201" y="338"/>
                    <a:pt x="202" y="358"/>
                  </a:cubicBezTo>
                  <a:cubicBezTo>
                    <a:pt x="177" y="356"/>
                    <a:pt x="155" y="352"/>
                    <a:pt x="135" y="347"/>
                  </a:cubicBezTo>
                  <a:cubicBezTo>
                    <a:pt x="133" y="330"/>
                    <a:pt x="132" y="313"/>
                    <a:pt x="132" y="295"/>
                  </a:cubicBezTo>
                  <a:close/>
                  <a:moveTo>
                    <a:pt x="295" y="53"/>
                  </a:moveTo>
                  <a:cubicBezTo>
                    <a:pt x="302" y="53"/>
                    <a:pt x="309" y="54"/>
                    <a:pt x="315" y="54"/>
                  </a:cubicBezTo>
                  <a:cubicBezTo>
                    <a:pt x="324" y="66"/>
                    <a:pt x="332" y="84"/>
                    <a:pt x="340" y="108"/>
                  </a:cubicBezTo>
                  <a:cubicBezTo>
                    <a:pt x="325" y="106"/>
                    <a:pt x="310" y="105"/>
                    <a:pt x="295" y="105"/>
                  </a:cubicBezTo>
                  <a:cubicBezTo>
                    <a:pt x="280" y="105"/>
                    <a:pt x="265" y="106"/>
                    <a:pt x="250" y="108"/>
                  </a:cubicBezTo>
                  <a:cubicBezTo>
                    <a:pt x="258" y="84"/>
                    <a:pt x="266" y="66"/>
                    <a:pt x="275" y="54"/>
                  </a:cubicBezTo>
                  <a:cubicBezTo>
                    <a:pt x="282" y="54"/>
                    <a:pt x="288" y="53"/>
                    <a:pt x="295" y="53"/>
                  </a:cubicBezTo>
                  <a:close/>
                  <a:moveTo>
                    <a:pt x="295" y="132"/>
                  </a:moveTo>
                  <a:cubicBezTo>
                    <a:pt x="313" y="132"/>
                    <a:pt x="330" y="133"/>
                    <a:pt x="347" y="135"/>
                  </a:cubicBezTo>
                  <a:cubicBezTo>
                    <a:pt x="352" y="155"/>
                    <a:pt x="356" y="177"/>
                    <a:pt x="358" y="202"/>
                  </a:cubicBezTo>
                  <a:cubicBezTo>
                    <a:pt x="338" y="201"/>
                    <a:pt x="316" y="200"/>
                    <a:pt x="295" y="200"/>
                  </a:cubicBezTo>
                  <a:cubicBezTo>
                    <a:pt x="274" y="200"/>
                    <a:pt x="253" y="201"/>
                    <a:pt x="232" y="202"/>
                  </a:cubicBezTo>
                  <a:cubicBezTo>
                    <a:pt x="235" y="177"/>
                    <a:pt x="239" y="155"/>
                    <a:pt x="243" y="135"/>
                  </a:cubicBezTo>
                  <a:cubicBezTo>
                    <a:pt x="260" y="133"/>
                    <a:pt x="277" y="132"/>
                    <a:pt x="295" y="132"/>
                  </a:cubicBezTo>
                  <a:close/>
                  <a:moveTo>
                    <a:pt x="388" y="232"/>
                  </a:moveTo>
                  <a:cubicBezTo>
                    <a:pt x="413" y="235"/>
                    <a:pt x="435" y="239"/>
                    <a:pt x="455" y="243"/>
                  </a:cubicBezTo>
                  <a:cubicBezTo>
                    <a:pt x="457" y="260"/>
                    <a:pt x="458" y="277"/>
                    <a:pt x="458" y="295"/>
                  </a:cubicBezTo>
                  <a:cubicBezTo>
                    <a:pt x="458" y="313"/>
                    <a:pt x="457" y="330"/>
                    <a:pt x="455" y="347"/>
                  </a:cubicBezTo>
                  <a:cubicBezTo>
                    <a:pt x="435" y="352"/>
                    <a:pt x="413" y="356"/>
                    <a:pt x="388" y="358"/>
                  </a:cubicBezTo>
                  <a:cubicBezTo>
                    <a:pt x="389" y="338"/>
                    <a:pt x="390" y="316"/>
                    <a:pt x="390" y="295"/>
                  </a:cubicBezTo>
                  <a:cubicBezTo>
                    <a:pt x="390" y="274"/>
                    <a:pt x="389" y="253"/>
                    <a:pt x="388" y="232"/>
                  </a:cubicBezTo>
                  <a:close/>
                  <a:moveTo>
                    <a:pt x="483" y="250"/>
                  </a:moveTo>
                  <a:cubicBezTo>
                    <a:pt x="507" y="258"/>
                    <a:pt x="525" y="266"/>
                    <a:pt x="536" y="275"/>
                  </a:cubicBezTo>
                  <a:cubicBezTo>
                    <a:pt x="536" y="282"/>
                    <a:pt x="537" y="288"/>
                    <a:pt x="537" y="295"/>
                  </a:cubicBezTo>
                  <a:cubicBezTo>
                    <a:pt x="537" y="302"/>
                    <a:pt x="536" y="309"/>
                    <a:pt x="536" y="315"/>
                  </a:cubicBezTo>
                  <a:cubicBezTo>
                    <a:pt x="525" y="324"/>
                    <a:pt x="507" y="332"/>
                    <a:pt x="483" y="340"/>
                  </a:cubicBezTo>
                  <a:cubicBezTo>
                    <a:pt x="484" y="325"/>
                    <a:pt x="485" y="310"/>
                    <a:pt x="485" y="295"/>
                  </a:cubicBezTo>
                  <a:cubicBezTo>
                    <a:pt x="485" y="280"/>
                    <a:pt x="484" y="265"/>
                    <a:pt x="483" y="250"/>
                  </a:cubicBezTo>
                  <a:close/>
                  <a:moveTo>
                    <a:pt x="450" y="215"/>
                  </a:moveTo>
                  <a:cubicBezTo>
                    <a:pt x="430" y="210"/>
                    <a:pt x="408" y="207"/>
                    <a:pt x="386" y="205"/>
                  </a:cubicBezTo>
                  <a:cubicBezTo>
                    <a:pt x="383" y="182"/>
                    <a:pt x="380" y="160"/>
                    <a:pt x="376" y="140"/>
                  </a:cubicBezTo>
                  <a:cubicBezTo>
                    <a:pt x="396" y="145"/>
                    <a:pt x="415" y="150"/>
                    <a:pt x="433" y="158"/>
                  </a:cubicBezTo>
                  <a:cubicBezTo>
                    <a:pt x="440" y="175"/>
                    <a:pt x="446" y="194"/>
                    <a:pt x="450" y="215"/>
                  </a:cubicBezTo>
                  <a:close/>
                  <a:moveTo>
                    <a:pt x="215" y="140"/>
                  </a:moveTo>
                  <a:cubicBezTo>
                    <a:pt x="210" y="160"/>
                    <a:pt x="207" y="182"/>
                    <a:pt x="205" y="205"/>
                  </a:cubicBezTo>
                  <a:cubicBezTo>
                    <a:pt x="182" y="207"/>
                    <a:pt x="160" y="210"/>
                    <a:pt x="140" y="215"/>
                  </a:cubicBezTo>
                  <a:cubicBezTo>
                    <a:pt x="145" y="194"/>
                    <a:pt x="150" y="175"/>
                    <a:pt x="158" y="158"/>
                  </a:cubicBezTo>
                  <a:cubicBezTo>
                    <a:pt x="175" y="150"/>
                    <a:pt x="194" y="145"/>
                    <a:pt x="215" y="140"/>
                  </a:cubicBezTo>
                  <a:close/>
                  <a:moveTo>
                    <a:pt x="140" y="376"/>
                  </a:moveTo>
                  <a:cubicBezTo>
                    <a:pt x="160" y="380"/>
                    <a:pt x="182" y="383"/>
                    <a:pt x="205" y="386"/>
                  </a:cubicBezTo>
                  <a:cubicBezTo>
                    <a:pt x="207" y="408"/>
                    <a:pt x="210" y="430"/>
                    <a:pt x="215" y="450"/>
                  </a:cubicBezTo>
                  <a:cubicBezTo>
                    <a:pt x="194" y="446"/>
                    <a:pt x="175" y="440"/>
                    <a:pt x="158" y="433"/>
                  </a:cubicBezTo>
                  <a:cubicBezTo>
                    <a:pt x="150" y="415"/>
                    <a:pt x="145" y="396"/>
                    <a:pt x="140" y="376"/>
                  </a:cubicBezTo>
                  <a:close/>
                  <a:moveTo>
                    <a:pt x="376" y="450"/>
                  </a:moveTo>
                  <a:cubicBezTo>
                    <a:pt x="380" y="430"/>
                    <a:pt x="383" y="408"/>
                    <a:pt x="386" y="386"/>
                  </a:cubicBezTo>
                  <a:cubicBezTo>
                    <a:pt x="408" y="383"/>
                    <a:pt x="430" y="380"/>
                    <a:pt x="450" y="376"/>
                  </a:cubicBezTo>
                  <a:cubicBezTo>
                    <a:pt x="446" y="396"/>
                    <a:pt x="440" y="415"/>
                    <a:pt x="433" y="433"/>
                  </a:cubicBezTo>
                  <a:cubicBezTo>
                    <a:pt x="415" y="440"/>
                    <a:pt x="396" y="446"/>
                    <a:pt x="376" y="450"/>
                  </a:cubicBezTo>
                  <a:close/>
                  <a:moveTo>
                    <a:pt x="498" y="163"/>
                  </a:moveTo>
                  <a:cubicBezTo>
                    <a:pt x="484" y="154"/>
                    <a:pt x="469" y="145"/>
                    <a:pt x="453" y="138"/>
                  </a:cubicBezTo>
                  <a:cubicBezTo>
                    <a:pt x="445" y="121"/>
                    <a:pt x="437" y="106"/>
                    <a:pt x="427" y="93"/>
                  </a:cubicBezTo>
                  <a:cubicBezTo>
                    <a:pt x="455" y="111"/>
                    <a:pt x="479" y="135"/>
                    <a:pt x="498" y="163"/>
                  </a:cubicBezTo>
                  <a:close/>
                  <a:moveTo>
                    <a:pt x="163" y="93"/>
                  </a:moveTo>
                  <a:cubicBezTo>
                    <a:pt x="154" y="106"/>
                    <a:pt x="145" y="121"/>
                    <a:pt x="138" y="138"/>
                  </a:cubicBezTo>
                  <a:cubicBezTo>
                    <a:pt x="121" y="145"/>
                    <a:pt x="106" y="154"/>
                    <a:pt x="93" y="163"/>
                  </a:cubicBezTo>
                  <a:cubicBezTo>
                    <a:pt x="111" y="135"/>
                    <a:pt x="135" y="111"/>
                    <a:pt x="163" y="93"/>
                  </a:cubicBezTo>
                  <a:close/>
                  <a:moveTo>
                    <a:pt x="93" y="427"/>
                  </a:moveTo>
                  <a:cubicBezTo>
                    <a:pt x="106" y="437"/>
                    <a:pt x="121" y="445"/>
                    <a:pt x="138" y="453"/>
                  </a:cubicBezTo>
                  <a:cubicBezTo>
                    <a:pt x="145" y="469"/>
                    <a:pt x="154" y="484"/>
                    <a:pt x="163" y="498"/>
                  </a:cubicBezTo>
                  <a:cubicBezTo>
                    <a:pt x="135" y="479"/>
                    <a:pt x="111" y="455"/>
                    <a:pt x="93" y="427"/>
                  </a:cubicBezTo>
                  <a:close/>
                  <a:moveTo>
                    <a:pt x="427" y="498"/>
                  </a:moveTo>
                  <a:cubicBezTo>
                    <a:pt x="437" y="484"/>
                    <a:pt x="445" y="469"/>
                    <a:pt x="453" y="453"/>
                  </a:cubicBezTo>
                  <a:cubicBezTo>
                    <a:pt x="469" y="445"/>
                    <a:pt x="484" y="437"/>
                    <a:pt x="498" y="427"/>
                  </a:cubicBezTo>
                  <a:cubicBezTo>
                    <a:pt x="479" y="455"/>
                    <a:pt x="455" y="479"/>
                    <a:pt x="427" y="498"/>
                  </a:cubicBezTo>
                  <a:close/>
                </a:path>
              </a:pathLst>
            </a:custGeom>
            <a:solidFill>
              <a:srgbClr val="0BD0D9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lnSpc>
                  <a:spcPct val="130000"/>
                </a:lnSpc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515" y="1494790"/>
            <a:ext cx="5981700" cy="4948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14388" y="3598545"/>
            <a:ext cx="9525000" cy="2531110"/>
            <a:chOff x="1698" y="3207"/>
            <a:chExt cx="15000" cy="3986"/>
          </a:xfrm>
        </p:grpSpPr>
        <p:sp>
          <p:nvSpPr>
            <p:cNvPr id="18" name="Freeform: Shape 57"/>
            <p:cNvSpPr/>
            <p:nvPr/>
          </p:nvSpPr>
          <p:spPr bwMode="auto">
            <a:xfrm>
              <a:off x="1698" y="5816"/>
              <a:ext cx="4058" cy="1082"/>
            </a:xfrm>
            <a:custGeom>
              <a:avLst/>
              <a:gdLst>
                <a:gd name="T0" fmla="*/ 20680 w 21397"/>
                <a:gd name="T1" fmla="*/ 14849 h 21600"/>
                <a:gd name="T2" fmla="*/ 19751 w 21397"/>
                <a:gd name="T3" fmla="*/ 16252 h 21600"/>
                <a:gd name="T4" fmla="*/ 19368 w 21397"/>
                <a:gd name="T5" fmla="*/ 17036 h 21600"/>
                <a:gd name="T6" fmla="*/ 18751 w 21397"/>
                <a:gd name="T7" fmla="*/ 17036 h 21600"/>
                <a:gd name="T8" fmla="*/ 18650 w 21397"/>
                <a:gd name="T9" fmla="*/ 16654 h 21600"/>
                <a:gd name="T10" fmla="*/ 18650 w 21397"/>
                <a:gd name="T11" fmla="*/ 13925 h 21600"/>
                <a:gd name="T12" fmla="*/ 17939 w 21397"/>
                <a:gd name="T13" fmla="*/ 11239 h 21600"/>
                <a:gd name="T14" fmla="*/ 13653 w 21397"/>
                <a:gd name="T15" fmla="*/ 11239 h 21600"/>
                <a:gd name="T16" fmla="*/ 13553 w 21397"/>
                <a:gd name="T17" fmla="*/ 10858 h 21600"/>
                <a:gd name="T18" fmla="*/ 13553 w 21397"/>
                <a:gd name="T19" fmla="*/ 2688 h 21600"/>
                <a:gd name="T20" fmla="*/ 12841 w 21397"/>
                <a:gd name="T21" fmla="*/ 0 h 21600"/>
                <a:gd name="T22" fmla="*/ 8556 w 21397"/>
                <a:gd name="T23" fmla="*/ 0 h 21600"/>
                <a:gd name="T24" fmla="*/ 7844 w 21397"/>
                <a:gd name="T25" fmla="*/ 2689 h 21600"/>
                <a:gd name="T26" fmla="*/ 7844 w 21397"/>
                <a:gd name="T27" fmla="*/ 5418 h 21600"/>
                <a:gd name="T28" fmla="*/ 7744 w 21397"/>
                <a:gd name="T29" fmla="*/ 5797 h 21600"/>
                <a:gd name="T30" fmla="*/ 3458 w 21397"/>
                <a:gd name="T31" fmla="*/ 5797 h 21600"/>
                <a:gd name="T32" fmla="*/ 2746 w 21397"/>
                <a:gd name="T33" fmla="*/ 8485 h 21600"/>
                <a:gd name="T34" fmla="*/ 2746 w 21397"/>
                <a:gd name="T35" fmla="*/ 16656 h 21600"/>
                <a:gd name="T36" fmla="*/ 2646 w 21397"/>
                <a:gd name="T37" fmla="*/ 17035 h 21600"/>
                <a:gd name="T38" fmla="*/ 2028 w 21397"/>
                <a:gd name="T39" fmla="*/ 17035 h 21600"/>
                <a:gd name="T40" fmla="*/ 1645 w 21397"/>
                <a:gd name="T41" fmla="*/ 16251 h 21600"/>
                <a:gd name="T42" fmla="*/ 716 w 21397"/>
                <a:gd name="T43" fmla="*/ 14849 h 21600"/>
                <a:gd name="T44" fmla="*/ 20 w 21397"/>
                <a:gd name="T45" fmla="*/ 17453 h 21600"/>
                <a:gd name="T46" fmla="*/ 903 w 21397"/>
                <a:gd name="T47" fmla="*/ 21599 h 21600"/>
                <a:gd name="T48" fmla="*/ 1650 w 21397"/>
                <a:gd name="T49" fmla="*/ 20100 h 21600"/>
                <a:gd name="T50" fmla="*/ 2027 w 21397"/>
                <a:gd name="T51" fmla="*/ 19343 h 21600"/>
                <a:gd name="T52" fmla="*/ 2645 w 21397"/>
                <a:gd name="T53" fmla="*/ 19343 h 21600"/>
                <a:gd name="T54" fmla="*/ 3357 w 21397"/>
                <a:gd name="T55" fmla="*/ 16654 h 21600"/>
                <a:gd name="T56" fmla="*/ 3357 w 21397"/>
                <a:gd name="T57" fmla="*/ 8485 h 21600"/>
                <a:gd name="T58" fmla="*/ 3458 w 21397"/>
                <a:gd name="T59" fmla="*/ 8104 h 21600"/>
                <a:gd name="T60" fmla="*/ 7743 w 21397"/>
                <a:gd name="T61" fmla="*/ 8104 h 21600"/>
                <a:gd name="T62" fmla="*/ 8455 w 21397"/>
                <a:gd name="T63" fmla="*/ 5415 h 21600"/>
                <a:gd name="T64" fmla="*/ 8455 w 21397"/>
                <a:gd name="T65" fmla="*/ 2689 h 21600"/>
                <a:gd name="T66" fmla="*/ 8556 w 21397"/>
                <a:gd name="T67" fmla="*/ 2307 h 21600"/>
                <a:gd name="T68" fmla="*/ 12840 w 21397"/>
                <a:gd name="T69" fmla="*/ 2307 h 21600"/>
                <a:gd name="T70" fmla="*/ 12941 w 21397"/>
                <a:gd name="T71" fmla="*/ 2689 h 21600"/>
                <a:gd name="T72" fmla="*/ 12941 w 21397"/>
                <a:gd name="T73" fmla="*/ 12392 h 21600"/>
                <a:gd name="T74" fmla="*/ 13247 w 21397"/>
                <a:gd name="T75" fmla="*/ 13546 h 21600"/>
                <a:gd name="T76" fmla="*/ 17939 w 21397"/>
                <a:gd name="T77" fmla="*/ 13546 h 21600"/>
                <a:gd name="T78" fmla="*/ 18039 w 21397"/>
                <a:gd name="T79" fmla="*/ 13924 h 21600"/>
                <a:gd name="T80" fmla="*/ 18039 w 21397"/>
                <a:gd name="T81" fmla="*/ 16657 h 21600"/>
                <a:gd name="T82" fmla="*/ 18750 w 21397"/>
                <a:gd name="T83" fmla="*/ 19343 h 21600"/>
                <a:gd name="T84" fmla="*/ 19369 w 21397"/>
                <a:gd name="T85" fmla="*/ 19343 h 21600"/>
                <a:gd name="T86" fmla="*/ 19746 w 21397"/>
                <a:gd name="T87" fmla="*/ 20101 h 21600"/>
                <a:gd name="T88" fmla="*/ 20493 w 21397"/>
                <a:gd name="T89" fmla="*/ 21600 h 21600"/>
                <a:gd name="T90" fmla="*/ 21376 w 21397"/>
                <a:gd name="T91" fmla="*/ 17454 h 21600"/>
                <a:gd name="T92" fmla="*/ 20680 w 21397"/>
                <a:gd name="T93" fmla="*/ 14849 h 21600"/>
                <a:gd name="T94" fmla="*/ 20680 w 21397"/>
                <a:gd name="T95" fmla="*/ 1484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397" h="21600">
                  <a:moveTo>
                    <a:pt x="20680" y="14849"/>
                  </a:moveTo>
                  <a:cubicBezTo>
                    <a:pt x="20297" y="14559"/>
                    <a:pt x="19946" y="15186"/>
                    <a:pt x="19751" y="16252"/>
                  </a:cubicBezTo>
                  <a:cubicBezTo>
                    <a:pt x="19663" y="16732"/>
                    <a:pt x="19523" y="17036"/>
                    <a:pt x="19368" y="17036"/>
                  </a:cubicBezTo>
                  <a:lnTo>
                    <a:pt x="18751" y="17036"/>
                  </a:lnTo>
                  <a:cubicBezTo>
                    <a:pt x="18696" y="17036"/>
                    <a:pt x="18650" y="16864"/>
                    <a:pt x="18650" y="16654"/>
                  </a:cubicBezTo>
                  <a:lnTo>
                    <a:pt x="18650" y="13925"/>
                  </a:lnTo>
                  <a:cubicBezTo>
                    <a:pt x="18650" y="12442"/>
                    <a:pt x="18332" y="11239"/>
                    <a:pt x="17939" y="11239"/>
                  </a:cubicBezTo>
                  <a:lnTo>
                    <a:pt x="13653" y="11239"/>
                  </a:lnTo>
                  <a:cubicBezTo>
                    <a:pt x="13598" y="11239"/>
                    <a:pt x="13553" y="11068"/>
                    <a:pt x="13553" y="10858"/>
                  </a:cubicBezTo>
                  <a:lnTo>
                    <a:pt x="13553" y="2688"/>
                  </a:lnTo>
                  <a:cubicBezTo>
                    <a:pt x="13553" y="1203"/>
                    <a:pt x="13234" y="0"/>
                    <a:pt x="12841" y="0"/>
                  </a:cubicBezTo>
                  <a:lnTo>
                    <a:pt x="8556" y="0"/>
                  </a:lnTo>
                  <a:cubicBezTo>
                    <a:pt x="8165" y="0"/>
                    <a:pt x="7844" y="1210"/>
                    <a:pt x="7844" y="2689"/>
                  </a:cubicBezTo>
                  <a:lnTo>
                    <a:pt x="7844" y="5418"/>
                  </a:lnTo>
                  <a:cubicBezTo>
                    <a:pt x="7844" y="5627"/>
                    <a:pt x="7799" y="5797"/>
                    <a:pt x="7744" y="5797"/>
                  </a:cubicBezTo>
                  <a:lnTo>
                    <a:pt x="3458" y="5797"/>
                  </a:lnTo>
                  <a:cubicBezTo>
                    <a:pt x="3065" y="5797"/>
                    <a:pt x="2746" y="7000"/>
                    <a:pt x="2746" y="8485"/>
                  </a:cubicBezTo>
                  <a:lnTo>
                    <a:pt x="2746" y="16656"/>
                  </a:lnTo>
                  <a:cubicBezTo>
                    <a:pt x="2746" y="16865"/>
                    <a:pt x="2701" y="17035"/>
                    <a:pt x="2646" y="17035"/>
                  </a:cubicBezTo>
                  <a:lnTo>
                    <a:pt x="2028" y="17035"/>
                  </a:lnTo>
                  <a:cubicBezTo>
                    <a:pt x="1873" y="17035"/>
                    <a:pt x="1733" y="16731"/>
                    <a:pt x="1645" y="16251"/>
                  </a:cubicBezTo>
                  <a:cubicBezTo>
                    <a:pt x="1450" y="15185"/>
                    <a:pt x="1099" y="14559"/>
                    <a:pt x="716" y="14849"/>
                  </a:cubicBezTo>
                  <a:cubicBezTo>
                    <a:pt x="372" y="15110"/>
                    <a:pt x="92" y="16154"/>
                    <a:pt x="20" y="17453"/>
                  </a:cubicBezTo>
                  <a:cubicBezTo>
                    <a:pt x="-102" y="19658"/>
                    <a:pt x="340" y="21599"/>
                    <a:pt x="903" y="21599"/>
                  </a:cubicBezTo>
                  <a:cubicBezTo>
                    <a:pt x="1214" y="21599"/>
                    <a:pt x="1488" y="21004"/>
                    <a:pt x="1650" y="20100"/>
                  </a:cubicBezTo>
                  <a:cubicBezTo>
                    <a:pt x="1735" y="19626"/>
                    <a:pt x="1876" y="19343"/>
                    <a:pt x="2027" y="19343"/>
                  </a:cubicBezTo>
                  <a:lnTo>
                    <a:pt x="2645" y="19343"/>
                  </a:lnTo>
                  <a:cubicBezTo>
                    <a:pt x="3038" y="19343"/>
                    <a:pt x="3357" y="18139"/>
                    <a:pt x="3357" y="16654"/>
                  </a:cubicBezTo>
                  <a:lnTo>
                    <a:pt x="3357" y="8485"/>
                  </a:lnTo>
                  <a:cubicBezTo>
                    <a:pt x="3357" y="8275"/>
                    <a:pt x="3402" y="8104"/>
                    <a:pt x="3458" y="8104"/>
                  </a:cubicBezTo>
                  <a:lnTo>
                    <a:pt x="7743" y="8104"/>
                  </a:lnTo>
                  <a:cubicBezTo>
                    <a:pt x="8134" y="8104"/>
                    <a:pt x="8455" y="6894"/>
                    <a:pt x="8455" y="5415"/>
                  </a:cubicBezTo>
                  <a:lnTo>
                    <a:pt x="8455" y="2689"/>
                  </a:lnTo>
                  <a:cubicBezTo>
                    <a:pt x="8455" y="2478"/>
                    <a:pt x="8500" y="2307"/>
                    <a:pt x="8556" y="2307"/>
                  </a:cubicBezTo>
                  <a:lnTo>
                    <a:pt x="12840" y="2307"/>
                  </a:lnTo>
                  <a:cubicBezTo>
                    <a:pt x="12896" y="2307"/>
                    <a:pt x="12941" y="2478"/>
                    <a:pt x="12941" y="2689"/>
                  </a:cubicBezTo>
                  <a:lnTo>
                    <a:pt x="12941" y="12392"/>
                  </a:lnTo>
                  <a:cubicBezTo>
                    <a:pt x="12941" y="13029"/>
                    <a:pt x="13078" y="13546"/>
                    <a:pt x="13247" y="13546"/>
                  </a:cubicBezTo>
                  <a:lnTo>
                    <a:pt x="17939" y="13546"/>
                  </a:lnTo>
                  <a:cubicBezTo>
                    <a:pt x="17994" y="13546"/>
                    <a:pt x="18039" y="13716"/>
                    <a:pt x="18039" y="13924"/>
                  </a:cubicBezTo>
                  <a:lnTo>
                    <a:pt x="18039" y="16657"/>
                  </a:lnTo>
                  <a:cubicBezTo>
                    <a:pt x="18039" y="18140"/>
                    <a:pt x="18357" y="19343"/>
                    <a:pt x="18750" y="19343"/>
                  </a:cubicBezTo>
                  <a:lnTo>
                    <a:pt x="19369" y="19343"/>
                  </a:lnTo>
                  <a:cubicBezTo>
                    <a:pt x="19520" y="19343"/>
                    <a:pt x="19661" y="19627"/>
                    <a:pt x="19746" y="20101"/>
                  </a:cubicBezTo>
                  <a:cubicBezTo>
                    <a:pt x="19908" y="21005"/>
                    <a:pt x="20182" y="21600"/>
                    <a:pt x="20493" y="21600"/>
                  </a:cubicBezTo>
                  <a:cubicBezTo>
                    <a:pt x="21056" y="21600"/>
                    <a:pt x="21498" y="19658"/>
                    <a:pt x="21376" y="17454"/>
                  </a:cubicBezTo>
                  <a:cubicBezTo>
                    <a:pt x="21304" y="16155"/>
                    <a:pt x="21025" y="15110"/>
                    <a:pt x="20680" y="14849"/>
                  </a:cubicBezTo>
                  <a:close/>
                  <a:moveTo>
                    <a:pt x="20680" y="14849"/>
                  </a:moveTo>
                </a:path>
              </a:pathLst>
            </a:custGeom>
            <a:solidFill>
              <a:srgbClr val="9CE7E4">
                <a:alpha val="4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</a:p>
          </p:txBody>
        </p:sp>
        <p:sp>
          <p:nvSpPr>
            <p:cNvPr id="19" name="Rectangle 58"/>
            <p:cNvSpPr/>
            <p:nvPr/>
          </p:nvSpPr>
          <p:spPr bwMode="auto">
            <a:xfrm>
              <a:off x="3481" y="5956"/>
              <a:ext cx="683" cy="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normAutofit/>
            </a:bodyPr>
            <a:lstStyle/>
            <a:p>
              <a:pPr>
                <a:lnSpc>
                  <a:spcPct val="110000"/>
                </a:lnSpc>
                <a:tabLst>
                  <a:tab pos="354965" algn="l"/>
                  <a:tab pos="710565" algn="l"/>
                  <a:tab pos="1066165" algn="l"/>
                  <a:tab pos="1421765" algn="l"/>
                  <a:tab pos="1777365" algn="l"/>
                  <a:tab pos="2132965" algn="l"/>
                  <a:tab pos="2488565" algn="l"/>
                  <a:tab pos="2844165" algn="l"/>
                  <a:tab pos="3199765" algn="l"/>
                  <a:tab pos="3555365" algn="l"/>
                  <a:tab pos="3910965" algn="l"/>
                  <a:tab pos="4266565" algn="l"/>
                </a:tabLst>
              </a:pPr>
              <a:r>
                <a:rPr lang="en-US">
                  <a:solidFill>
                    <a:schemeClr val="bg1"/>
                  </a:solidFill>
                </a:rPr>
                <a:t>01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59"/>
            <p:cNvSpPr/>
            <p:nvPr/>
          </p:nvSpPr>
          <p:spPr bwMode="auto">
            <a:xfrm>
              <a:off x="2426" y="6279"/>
              <a:ext cx="1183" cy="91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normAutofit/>
            </a:bodyPr>
            <a:lstStyle/>
            <a:p>
              <a:pPr>
                <a:lnSpc>
                  <a:spcPct val="110000"/>
                </a:lnSpc>
                <a:tabLst>
                  <a:tab pos="354965" algn="l"/>
                  <a:tab pos="710565" algn="l"/>
                  <a:tab pos="1066165" algn="l"/>
                  <a:tab pos="1421765" algn="l"/>
                  <a:tab pos="1777365" algn="l"/>
                  <a:tab pos="2132965" algn="l"/>
                  <a:tab pos="2488565" algn="l"/>
                  <a:tab pos="2844165" algn="l"/>
                  <a:tab pos="3199765" algn="l"/>
                  <a:tab pos="3555365" algn="l"/>
                  <a:tab pos="3910965" algn="l"/>
                  <a:tab pos="4266565" algn="l"/>
                </a:tabLst>
              </a:pPr>
              <a:r>
                <a:rPr lang="en-US">
                  <a:solidFill>
                    <a:schemeClr val="bg1"/>
                  </a:solidFill>
                </a:rPr>
                <a:t>02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Rectangle 60"/>
            <p:cNvSpPr/>
            <p:nvPr/>
          </p:nvSpPr>
          <p:spPr bwMode="auto">
            <a:xfrm>
              <a:off x="4465" y="6521"/>
              <a:ext cx="840" cy="60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>
              <a:normAutofit/>
            </a:bodyPr>
            <a:lstStyle/>
            <a:p>
              <a:pPr>
                <a:lnSpc>
                  <a:spcPct val="110000"/>
                </a:lnSpc>
                <a:tabLst>
                  <a:tab pos="354965" algn="l"/>
                  <a:tab pos="710565" algn="l"/>
                  <a:tab pos="1066165" algn="l"/>
                  <a:tab pos="1421765" algn="l"/>
                  <a:tab pos="1777365" algn="l"/>
                  <a:tab pos="2132965" algn="l"/>
                  <a:tab pos="2488565" algn="l"/>
                  <a:tab pos="2844165" algn="l"/>
                  <a:tab pos="3199765" algn="l"/>
                  <a:tab pos="3555365" algn="l"/>
                  <a:tab pos="3910965" algn="l"/>
                  <a:tab pos="4266565" algn="l"/>
                </a:tabLst>
              </a:pPr>
              <a:r>
                <a:rPr lang="en-US" dirty="0">
                  <a:solidFill>
                    <a:schemeClr val="bg1"/>
                  </a:solidFill>
                </a:rPr>
                <a:t>03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61"/>
            <p:cNvSpPr/>
            <p:nvPr/>
          </p:nvSpPr>
          <p:spPr bwMode="auto">
            <a:xfrm>
              <a:off x="3016" y="3207"/>
              <a:ext cx="1442" cy="2481"/>
            </a:xfrm>
            <a:custGeom>
              <a:avLst/>
              <a:gdLst>
                <a:gd name="T0" fmla="*/ 20480 w 21376"/>
                <a:gd name="T1" fmla="*/ 9 h 21548"/>
                <a:gd name="T2" fmla="*/ 19217 w 21376"/>
                <a:gd name="T3" fmla="*/ 526 h 21548"/>
                <a:gd name="T4" fmla="*/ 17791 w 21376"/>
                <a:gd name="T5" fmla="*/ 4091 h 21548"/>
                <a:gd name="T6" fmla="*/ 17387 w 21376"/>
                <a:gd name="T7" fmla="*/ 4418 h 21548"/>
                <a:gd name="T8" fmla="*/ 14022 w 21376"/>
                <a:gd name="T9" fmla="*/ 5624 h 21548"/>
                <a:gd name="T10" fmla="*/ 12155 w 21376"/>
                <a:gd name="T11" fmla="*/ 5932 h 21548"/>
                <a:gd name="T12" fmla="*/ 9221 w 21376"/>
                <a:gd name="T13" fmla="*/ 5932 h 21548"/>
                <a:gd name="T14" fmla="*/ 7354 w 21376"/>
                <a:gd name="T15" fmla="*/ 5624 h 21548"/>
                <a:gd name="T16" fmla="*/ 3989 w 21376"/>
                <a:gd name="T17" fmla="*/ 4418 h 21548"/>
                <a:gd name="T18" fmla="*/ 3585 w 21376"/>
                <a:gd name="T19" fmla="*/ 4091 h 21548"/>
                <a:gd name="T20" fmla="*/ 2159 w 21376"/>
                <a:gd name="T21" fmla="*/ 526 h 21548"/>
                <a:gd name="T22" fmla="*/ 896 w 21376"/>
                <a:gd name="T23" fmla="*/ 9 h 21548"/>
                <a:gd name="T24" fmla="*/ 29 w 21376"/>
                <a:gd name="T25" fmla="*/ 782 h 21548"/>
                <a:gd name="T26" fmla="*/ 1470 w 21376"/>
                <a:gd name="T27" fmla="*/ 4381 h 21548"/>
                <a:gd name="T28" fmla="*/ 2856 w 21376"/>
                <a:gd name="T29" fmla="*/ 5505 h 21548"/>
                <a:gd name="T30" fmla="*/ 7395 w 21376"/>
                <a:gd name="T31" fmla="*/ 7131 h 21548"/>
                <a:gd name="T32" fmla="*/ 7401 w 21376"/>
                <a:gd name="T33" fmla="*/ 20812 h 21548"/>
                <a:gd name="T34" fmla="*/ 8656 w 21376"/>
                <a:gd name="T35" fmla="*/ 21548 h 21548"/>
                <a:gd name="T36" fmla="*/ 8682 w 21376"/>
                <a:gd name="T37" fmla="*/ 21548 h 21548"/>
                <a:gd name="T38" fmla="*/ 9936 w 21376"/>
                <a:gd name="T39" fmla="*/ 20812 h 21548"/>
                <a:gd name="T40" fmla="*/ 9938 w 21376"/>
                <a:gd name="T41" fmla="*/ 13643 h 21548"/>
                <a:gd name="T42" fmla="*/ 10654 w 21376"/>
                <a:gd name="T43" fmla="*/ 13224 h 21548"/>
                <a:gd name="T44" fmla="*/ 11370 w 21376"/>
                <a:gd name="T45" fmla="*/ 13643 h 21548"/>
                <a:gd name="T46" fmla="*/ 11375 w 21376"/>
                <a:gd name="T47" fmla="*/ 20812 h 21548"/>
                <a:gd name="T48" fmla="*/ 12629 w 21376"/>
                <a:gd name="T49" fmla="*/ 21548 h 21548"/>
                <a:gd name="T50" fmla="*/ 12655 w 21376"/>
                <a:gd name="T51" fmla="*/ 21548 h 21548"/>
                <a:gd name="T52" fmla="*/ 13910 w 21376"/>
                <a:gd name="T53" fmla="*/ 20812 h 21548"/>
                <a:gd name="T54" fmla="*/ 13913 w 21376"/>
                <a:gd name="T55" fmla="*/ 7156 h 21548"/>
                <a:gd name="T56" fmla="*/ 18520 w 21376"/>
                <a:gd name="T57" fmla="*/ 5505 h 21548"/>
                <a:gd name="T58" fmla="*/ 19907 w 21376"/>
                <a:gd name="T59" fmla="*/ 4381 h 21548"/>
                <a:gd name="T60" fmla="*/ 21347 w 21376"/>
                <a:gd name="T61" fmla="*/ 782 h 21548"/>
                <a:gd name="T62" fmla="*/ 20480 w 21376"/>
                <a:gd name="T63" fmla="*/ 9 h 21548"/>
                <a:gd name="T64" fmla="*/ 20480 w 21376"/>
                <a:gd name="T65" fmla="*/ 9 h 2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376" h="21548">
                  <a:moveTo>
                    <a:pt x="20480" y="9"/>
                  </a:moveTo>
                  <a:cubicBezTo>
                    <a:pt x="19902" y="-52"/>
                    <a:pt x="19352" y="190"/>
                    <a:pt x="19217" y="526"/>
                  </a:cubicBezTo>
                  <a:lnTo>
                    <a:pt x="17791" y="4091"/>
                  </a:lnTo>
                  <a:cubicBezTo>
                    <a:pt x="17736" y="4227"/>
                    <a:pt x="17591" y="4345"/>
                    <a:pt x="17387" y="4418"/>
                  </a:cubicBezTo>
                  <a:lnTo>
                    <a:pt x="14022" y="5624"/>
                  </a:lnTo>
                  <a:cubicBezTo>
                    <a:pt x="13460" y="5825"/>
                    <a:pt x="12814" y="5932"/>
                    <a:pt x="12155" y="5932"/>
                  </a:cubicBezTo>
                  <a:lnTo>
                    <a:pt x="9221" y="5932"/>
                  </a:lnTo>
                  <a:cubicBezTo>
                    <a:pt x="8562" y="5932"/>
                    <a:pt x="7916" y="5825"/>
                    <a:pt x="7354" y="5624"/>
                  </a:cubicBezTo>
                  <a:lnTo>
                    <a:pt x="3989" y="4418"/>
                  </a:lnTo>
                  <a:cubicBezTo>
                    <a:pt x="3785" y="4345"/>
                    <a:pt x="3640" y="4227"/>
                    <a:pt x="3585" y="4091"/>
                  </a:cubicBezTo>
                  <a:lnTo>
                    <a:pt x="2159" y="526"/>
                  </a:lnTo>
                  <a:cubicBezTo>
                    <a:pt x="2024" y="190"/>
                    <a:pt x="1475" y="-52"/>
                    <a:pt x="896" y="9"/>
                  </a:cubicBezTo>
                  <a:cubicBezTo>
                    <a:pt x="278" y="75"/>
                    <a:pt x="-112" y="429"/>
                    <a:pt x="29" y="782"/>
                  </a:cubicBezTo>
                  <a:lnTo>
                    <a:pt x="1470" y="4381"/>
                  </a:lnTo>
                  <a:cubicBezTo>
                    <a:pt x="1655" y="4846"/>
                    <a:pt x="2161" y="5256"/>
                    <a:pt x="2856" y="5505"/>
                  </a:cubicBezTo>
                  <a:lnTo>
                    <a:pt x="7395" y="7131"/>
                  </a:lnTo>
                  <a:lnTo>
                    <a:pt x="7401" y="20812"/>
                  </a:lnTo>
                  <a:cubicBezTo>
                    <a:pt x="7401" y="21219"/>
                    <a:pt x="7963" y="21548"/>
                    <a:pt x="8656" y="21548"/>
                  </a:cubicBezTo>
                  <a:lnTo>
                    <a:pt x="8682" y="21548"/>
                  </a:lnTo>
                  <a:cubicBezTo>
                    <a:pt x="9375" y="21548"/>
                    <a:pt x="9936" y="21219"/>
                    <a:pt x="9936" y="20812"/>
                  </a:cubicBezTo>
                  <a:lnTo>
                    <a:pt x="9938" y="13643"/>
                  </a:lnTo>
                  <a:cubicBezTo>
                    <a:pt x="9938" y="13411"/>
                    <a:pt x="10259" y="13224"/>
                    <a:pt x="10654" y="13224"/>
                  </a:cubicBezTo>
                  <a:cubicBezTo>
                    <a:pt x="11049" y="13224"/>
                    <a:pt x="11370" y="13411"/>
                    <a:pt x="11370" y="13643"/>
                  </a:cubicBezTo>
                  <a:lnTo>
                    <a:pt x="11375" y="20812"/>
                  </a:lnTo>
                  <a:cubicBezTo>
                    <a:pt x="11375" y="21219"/>
                    <a:pt x="11936" y="21548"/>
                    <a:pt x="12629" y="21548"/>
                  </a:cubicBezTo>
                  <a:lnTo>
                    <a:pt x="12655" y="21548"/>
                  </a:lnTo>
                  <a:cubicBezTo>
                    <a:pt x="13348" y="21548"/>
                    <a:pt x="13910" y="21219"/>
                    <a:pt x="13910" y="20812"/>
                  </a:cubicBezTo>
                  <a:lnTo>
                    <a:pt x="13913" y="7156"/>
                  </a:lnTo>
                  <a:lnTo>
                    <a:pt x="18520" y="5505"/>
                  </a:lnTo>
                  <a:cubicBezTo>
                    <a:pt x="19215" y="5256"/>
                    <a:pt x="19721" y="4846"/>
                    <a:pt x="19907" y="4381"/>
                  </a:cubicBezTo>
                  <a:lnTo>
                    <a:pt x="21347" y="782"/>
                  </a:lnTo>
                  <a:cubicBezTo>
                    <a:pt x="21488" y="429"/>
                    <a:pt x="21098" y="75"/>
                    <a:pt x="20480" y="9"/>
                  </a:cubicBezTo>
                  <a:close/>
                  <a:moveTo>
                    <a:pt x="20480" y="9"/>
                  </a:moveTo>
                </a:path>
              </a:pathLst>
            </a:custGeom>
            <a:solidFill>
              <a:srgbClr val="08C6DD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</a:p>
          </p:txBody>
        </p:sp>
        <p:sp>
          <p:nvSpPr>
            <p:cNvPr id="23" name="Rectangle 62"/>
            <p:cNvSpPr/>
            <p:nvPr/>
          </p:nvSpPr>
          <p:spPr>
            <a:xfrm>
              <a:off x="5755" y="6657"/>
              <a:ext cx="10878" cy="125"/>
            </a:xfrm>
            <a:prstGeom prst="rect">
              <a:avLst/>
            </a:prstGeom>
            <a:solidFill>
              <a:srgbClr val="9CE7E4">
                <a:alpha val="40000"/>
              </a:srgb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</a:p>
          </p:txBody>
        </p:sp>
        <p:grpSp>
          <p:nvGrpSpPr>
            <p:cNvPr id="24" name="Group 64"/>
            <p:cNvGrpSpPr/>
            <p:nvPr/>
          </p:nvGrpSpPr>
          <p:grpSpPr>
            <a:xfrm>
              <a:off x="5968" y="6453"/>
              <a:ext cx="549" cy="549"/>
              <a:chOff x="2251625" y="3145478"/>
              <a:chExt cx="200021" cy="200021"/>
            </a:xfrm>
          </p:grpSpPr>
          <p:sp>
            <p:nvSpPr>
              <p:cNvPr id="31" name="Oval 75"/>
              <p:cNvSpPr/>
              <p:nvPr/>
            </p:nvSpPr>
            <p:spPr>
              <a:xfrm>
                <a:off x="2251625" y="3145478"/>
                <a:ext cx="200021" cy="200021"/>
              </a:xfrm>
              <a:prstGeom prst="ellipse">
                <a:avLst/>
              </a:prstGeom>
              <a:solidFill>
                <a:srgbClr val="0BD0D9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</a:p>
            </p:txBody>
          </p:sp>
          <p:sp>
            <p:nvSpPr>
              <p:cNvPr id="32" name="Freeform: Shape 80"/>
              <p:cNvSpPr/>
              <p:nvPr/>
            </p:nvSpPr>
            <p:spPr bwMode="auto">
              <a:xfrm>
                <a:off x="2283157" y="3169067"/>
                <a:ext cx="144899" cy="144900"/>
              </a:xfrm>
              <a:custGeom>
                <a:avLst/>
                <a:gdLst>
                  <a:gd name="T0" fmla="*/ 230941 w 21591"/>
                  <a:gd name="T1" fmla="*/ 88335 h 21594"/>
                  <a:gd name="T2" fmla="*/ 224359 w 21591"/>
                  <a:gd name="T3" fmla="*/ 84207 h 21594"/>
                  <a:gd name="T4" fmla="*/ 218663 w 21591"/>
                  <a:gd name="T5" fmla="*/ 83526 h 21594"/>
                  <a:gd name="T6" fmla="*/ 153089 w 21591"/>
                  <a:gd name="T7" fmla="*/ 83494 h 21594"/>
                  <a:gd name="T8" fmla="*/ 149900 w 21591"/>
                  <a:gd name="T9" fmla="*/ 82208 h 21594"/>
                  <a:gd name="T10" fmla="*/ 147814 w 21591"/>
                  <a:gd name="T11" fmla="*/ 79495 h 21594"/>
                  <a:gd name="T12" fmla="*/ 128813 w 21591"/>
                  <a:gd name="T13" fmla="*/ 11380 h 21594"/>
                  <a:gd name="T14" fmla="*/ 126068 w 21591"/>
                  <a:gd name="T15" fmla="*/ 5187 h 21594"/>
                  <a:gd name="T16" fmla="*/ 116686 w 21591"/>
                  <a:gd name="T17" fmla="*/ 0 h 21594"/>
                  <a:gd name="T18" fmla="*/ 107305 w 21591"/>
                  <a:gd name="T19" fmla="*/ 5198 h 21594"/>
                  <a:gd name="T20" fmla="*/ 104570 w 21591"/>
                  <a:gd name="T21" fmla="*/ 11412 h 21594"/>
                  <a:gd name="T22" fmla="*/ 85569 w 21591"/>
                  <a:gd name="T23" fmla="*/ 79484 h 21594"/>
                  <a:gd name="T24" fmla="*/ 83472 w 21591"/>
                  <a:gd name="T25" fmla="*/ 82208 h 21594"/>
                  <a:gd name="T26" fmla="*/ 80306 w 21591"/>
                  <a:gd name="T27" fmla="*/ 83494 h 21594"/>
                  <a:gd name="T28" fmla="*/ 14721 w 21591"/>
                  <a:gd name="T29" fmla="*/ 83526 h 21594"/>
                  <a:gd name="T30" fmla="*/ 6971 w 21591"/>
                  <a:gd name="T31" fmla="*/ 84931 h 21594"/>
                  <a:gd name="T32" fmla="*/ 2453 w 21591"/>
                  <a:gd name="T33" fmla="*/ 88324 h 21594"/>
                  <a:gd name="T34" fmla="*/ 11 w 21591"/>
                  <a:gd name="T35" fmla="*/ 95187 h 21594"/>
                  <a:gd name="T36" fmla="*/ 3070 w 21591"/>
                  <a:gd name="T37" fmla="*/ 103065 h 21594"/>
                  <a:gd name="T38" fmla="*/ 7652 w 21591"/>
                  <a:gd name="T39" fmla="*/ 107009 h 21594"/>
                  <a:gd name="T40" fmla="*/ 60505 w 21591"/>
                  <a:gd name="T41" fmla="*/ 141764 h 21594"/>
                  <a:gd name="T42" fmla="*/ 62958 w 21591"/>
                  <a:gd name="T43" fmla="*/ 147038 h 21594"/>
                  <a:gd name="T44" fmla="*/ 62807 w 21591"/>
                  <a:gd name="T45" fmla="*/ 148216 h 21594"/>
                  <a:gd name="T46" fmla="*/ 42260 w 21591"/>
                  <a:gd name="T47" fmla="*/ 215391 h 21594"/>
                  <a:gd name="T48" fmla="*/ 41234 w 21591"/>
                  <a:gd name="T49" fmla="*/ 221497 h 21594"/>
                  <a:gd name="T50" fmla="*/ 43439 w 21591"/>
                  <a:gd name="T51" fmla="*/ 228727 h 21594"/>
                  <a:gd name="T52" fmla="*/ 52345 w 21591"/>
                  <a:gd name="T53" fmla="*/ 233255 h 21594"/>
                  <a:gd name="T54" fmla="*/ 62677 w 21591"/>
                  <a:gd name="T55" fmla="*/ 228803 h 21594"/>
                  <a:gd name="T56" fmla="*/ 114352 w 21591"/>
                  <a:gd name="T57" fmla="*/ 184894 h 21594"/>
                  <a:gd name="T58" fmla="*/ 117065 w 21591"/>
                  <a:gd name="T59" fmla="*/ 184051 h 21594"/>
                  <a:gd name="T60" fmla="*/ 119680 w 21591"/>
                  <a:gd name="T61" fmla="*/ 184829 h 21594"/>
                  <a:gd name="T62" fmla="*/ 174143 w 21591"/>
                  <a:gd name="T63" fmla="*/ 229094 h 21594"/>
                  <a:gd name="T64" fmla="*/ 184346 w 21591"/>
                  <a:gd name="T65" fmla="*/ 233352 h 21594"/>
                  <a:gd name="T66" fmla="*/ 184725 w 21591"/>
                  <a:gd name="T67" fmla="*/ 233363 h 21594"/>
                  <a:gd name="T68" fmla="*/ 193112 w 21591"/>
                  <a:gd name="T69" fmla="*/ 228975 h 21594"/>
                  <a:gd name="T70" fmla="*/ 195371 w 21591"/>
                  <a:gd name="T71" fmla="*/ 221767 h 21594"/>
                  <a:gd name="T72" fmla="*/ 194171 w 21591"/>
                  <a:gd name="T73" fmla="*/ 215240 h 21594"/>
                  <a:gd name="T74" fmla="*/ 171074 w 21591"/>
                  <a:gd name="T75" fmla="*/ 147632 h 21594"/>
                  <a:gd name="T76" fmla="*/ 170901 w 21591"/>
                  <a:gd name="T77" fmla="*/ 146433 h 21594"/>
                  <a:gd name="T78" fmla="*/ 173127 w 21591"/>
                  <a:gd name="T79" fmla="*/ 141635 h 21594"/>
                  <a:gd name="T80" fmla="*/ 225721 w 21591"/>
                  <a:gd name="T81" fmla="*/ 107009 h 21594"/>
                  <a:gd name="T82" fmla="*/ 230314 w 21591"/>
                  <a:gd name="T83" fmla="*/ 103065 h 21594"/>
                  <a:gd name="T84" fmla="*/ 233362 w 21591"/>
                  <a:gd name="T85" fmla="*/ 95176 h 21594"/>
                  <a:gd name="T86" fmla="*/ 230941 w 21591"/>
                  <a:gd name="T87" fmla="*/ 88335 h 21594"/>
                  <a:gd name="T88" fmla="*/ 230941 w 21591"/>
                  <a:gd name="T89" fmla="*/ 88335 h 215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1591" h="21594">
                    <a:moveTo>
                      <a:pt x="21367" y="8174"/>
                    </a:moveTo>
                    <a:cubicBezTo>
                      <a:pt x="21159" y="7927"/>
                      <a:pt x="20937" y="7845"/>
                      <a:pt x="20758" y="7792"/>
                    </a:cubicBezTo>
                    <a:cubicBezTo>
                      <a:pt x="20574" y="7743"/>
                      <a:pt x="20407" y="7730"/>
                      <a:pt x="20231" y="7729"/>
                    </a:cubicBezTo>
                    <a:lnTo>
                      <a:pt x="14164" y="7726"/>
                    </a:lnTo>
                    <a:cubicBezTo>
                      <a:pt x="14107" y="7729"/>
                      <a:pt x="13977" y="7691"/>
                      <a:pt x="13869" y="7607"/>
                    </a:cubicBezTo>
                    <a:cubicBezTo>
                      <a:pt x="13759" y="7525"/>
                      <a:pt x="13688" y="7411"/>
                      <a:pt x="13676" y="7356"/>
                    </a:cubicBezTo>
                    <a:lnTo>
                      <a:pt x="11918" y="1053"/>
                    </a:lnTo>
                    <a:cubicBezTo>
                      <a:pt x="11861" y="855"/>
                      <a:pt x="11797" y="675"/>
                      <a:pt x="11664" y="480"/>
                    </a:cubicBezTo>
                    <a:cubicBezTo>
                      <a:pt x="11544" y="304"/>
                      <a:pt x="11278" y="12"/>
                      <a:pt x="10796" y="0"/>
                    </a:cubicBezTo>
                    <a:cubicBezTo>
                      <a:pt x="10316" y="10"/>
                      <a:pt x="10048" y="303"/>
                      <a:pt x="9928" y="481"/>
                    </a:cubicBezTo>
                    <a:cubicBezTo>
                      <a:pt x="9796" y="677"/>
                      <a:pt x="9731" y="858"/>
                      <a:pt x="9675" y="1056"/>
                    </a:cubicBezTo>
                    <a:lnTo>
                      <a:pt x="7917" y="7355"/>
                    </a:lnTo>
                    <a:cubicBezTo>
                      <a:pt x="7905" y="7411"/>
                      <a:pt x="7834" y="7525"/>
                      <a:pt x="7723" y="7607"/>
                    </a:cubicBezTo>
                    <a:cubicBezTo>
                      <a:pt x="7616" y="7691"/>
                      <a:pt x="7486" y="7729"/>
                      <a:pt x="7430" y="7726"/>
                    </a:cubicBezTo>
                    <a:lnTo>
                      <a:pt x="1362" y="7729"/>
                    </a:lnTo>
                    <a:cubicBezTo>
                      <a:pt x="1127" y="7732"/>
                      <a:pt x="909" y="7748"/>
                      <a:pt x="645" y="7859"/>
                    </a:cubicBezTo>
                    <a:cubicBezTo>
                      <a:pt x="514" y="7917"/>
                      <a:pt x="363" y="8007"/>
                      <a:pt x="227" y="8173"/>
                    </a:cubicBezTo>
                    <a:cubicBezTo>
                      <a:pt x="89" y="8334"/>
                      <a:pt x="-4" y="8584"/>
                      <a:pt x="1" y="8808"/>
                    </a:cubicBezTo>
                    <a:cubicBezTo>
                      <a:pt x="8" y="9167"/>
                      <a:pt x="160" y="9386"/>
                      <a:pt x="284" y="9537"/>
                    </a:cubicBezTo>
                    <a:cubicBezTo>
                      <a:pt x="415" y="9691"/>
                      <a:pt x="554" y="9799"/>
                      <a:pt x="708" y="9902"/>
                    </a:cubicBezTo>
                    <a:lnTo>
                      <a:pt x="5598" y="13118"/>
                    </a:lnTo>
                    <a:cubicBezTo>
                      <a:pt x="5685" y="13155"/>
                      <a:pt x="5839" y="13426"/>
                      <a:pt x="5825" y="13606"/>
                    </a:cubicBezTo>
                    <a:cubicBezTo>
                      <a:pt x="5825" y="13651"/>
                      <a:pt x="5819" y="13688"/>
                      <a:pt x="5811" y="13715"/>
                    </a:cubicBezTo>
                    <a:lnTo>
                      <a:pt x="3910" y="19931"/>
                    </a:lnTo>
                    <a:cubicBezTo>
                      <a:pt x="3857" y="20111"/>
                      <a:pt x="3817" y="20284"/>
                      <a:pt x="3815" y="20496"/>
                    </a:cubicBezTo>
                    <a:cubicBezTo>
                      <a:pt x="3818" y="20674"/>
                      <a:pt x="3839" y="20905"/>
                      <a:pt x="4019" y="21165"/>
                    </a:cubicBezTo>
                    <a:cubicBezTo>
                      <a:pt x="4193" y="21433"/>
                      <a:pt x="4580" y="21600"/>
                      <a:pt x="4843" y="21584"/>
                    </a:cubicBezTo>
                    <a:cubicBezTo>
                      <a:pt x="5343" y="21556"/>
                      <a:pt x="5551" y="21359"/>
                      <a:pt x="5799" y="21172"/>
                    </a:cubicBezTo>
                    <a:lnTo>
                      <a:pt x="10580" y="17109"/>
                    </a:lnTo>
                    <a:cubicBezTo>
                      <a:pt x="10619" y="17073"/>
                      <a:pt x="10719" y="17031"/>
                      <a:pt x="10831" y="17031"/>
                    </a:cubicBezTo>
                    <a:cubicBezTo>
                      <a:pt x="10940" y="17031"/>
                      <a:pt x="11034" y="17069"/>
                      <a:pt x="11073" y="17103"/>
                    </a:cubicBezTo>
                    <a:lnTo>
                      <a:pt x="16112" y="21199"/>
                    </a:lnTo>
                    <a:cubicBezTo>
                      <a:pt x="16361" y="21380"/>
                      <a:pt x="16567" y="21567"/>
                      <a:pt x="17056" y="21593"/>
                    </a:cubicBezTo>
                    <a:cubicBezTo>
                      <a:pt x="17067" y="21594"/>
                      <a:pt x="17079" y="21594"/>
                      <a:pt x="17091" y="21594"/>
                    </a:cubicBezTo>
                    <a:cubicBezTo>
                      <a:pt x="17342" y="21594"/>
                      <a:pt x="17695" y="21442"/>
                      <a:pt x="17867" y="21188"/>
                    </a:cubicBezTo>
                    <a:cubicBezTo>
                      <a:pt x="18051" y="20931"/>
                      <a:pt x="18074" y="20695"/>
                      <a:pt x="18076" y="20521"/>
                    </a:cubicBezTo>
                    <a:cubicBezTo>
                      <a:pt x="18074" y="20293"/>
                      <a:pt x="18028" y="20110"/>
                      <a:pt x="17965" y="19917"/>
                    </a:cubicBezTo>
                    <a:lnTo>
                      <a:pt x="15828" y="13661"/>
                    </a:lnTo>
                    <a:cubicBezTo>
                      <a:pt x="15819" y="13635"/>
                      <a:pt x="15812" y="13597"/>
                      <a:pt x="15812" y="13550"/>
                    </a:cubicBezTo>
                    <a:cubicBezTo>
                      <a:pt x="15800" y="13381"/>
                      <a:pt x="15938" y="13140"/>
                      <a:pt x="16018" y="13106"/>
                    </a:cubicBezTo>
                    <a:lnTo>
                      <a:pt x="20884" y="9902"/>
                    </a:lnTo>
                    <a:cubicBezTo>
                      <a:pt x="21039" y="9799"/>
                      <a:pt x="21177" y="9690"/>
                      <a:pt x="21309" y="9537"/>
                    </a:cubicBezTo>
                    <a:cubicBezTo>
                      <a:pt x="21432" y="9384"/>
                      <a:pt x="21584" y="9166"/>
                      <a:pt x="21591" y="8807"/>
                    </a:cubicBezTo>
                    <a:cubicBezTo>
                      <a:pt x="21596" y="8585"/>
                      <a:pt x="21503" y="8335"/>
                      <a:pt x="21367" y="8174"/>
                    </a:cubicBezTo>
                    <a:close/>
                    <a:moveTo>
                      <a:pt x="21367" y="8174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</a:p>
            </p:txBody>
          </p:sp>
        </p:grpSp>
        <p:grpSp>
          <p:nvGrpSpPr>
            <p:cNvPr id="25" name="Group 65"/>
            <p:cNvGrpSpPr/>
            <p:nvPr/>
          </p:nvGrpSpPr>
          <p:grpSpPr>
            <a:xfrm>
              <a:off x="11053" y="6453"/>
              <a:ext cx="549" cy="549"/>
              <a:chOff x="2251625" y="3145478"/>
              <a:chExt cx="200021" cy="200021"/>
            </a:xfrm>
          </p:grpSpPr>
          <p:sp>
            <p:nvSpPr>
              <p:cNvPr id="29" name="Oval 73"/>
              <p:cNvSpPr/>
              <p:nvPr/>
            </p:nvSpPr>
            <p:spPr>
              <a:xfrm>
                <a:off x="2251625" y="3145478"/>
                <a:ext cx="200021" cy="200021"/>
              </a:xfrm>
              <a:prstGeom prst="ellipse">
                <a:avLst/>
              </a:prstGeom>
              <a:solidFill>
                <a:srgbClr val="0BD0D9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</a:p>
            </p:txBody>
          </p:sp>
          <p:sp>
            <p:nvSpPr>
              <p:cNvPr id="30" name="Freeform: Shape 74"/>
              <p:cNvSpPr/>
              <p:nvPr/>
            </p:nvSpPr>
            <p:spPr bwMode="auto">
              <a:xfrm>
                <a:off x="2283157" y="3169067"/>
                <a:ext cx="144899" cy="144900"/>
              </a:xfrm>
              <a:custGeom>
                <a:avLst/>
                <a:gdLst>
                  <a:gd name="T0" fmla="*/ 230941 w 21591"/>
                  <a:gd name="T1" fmla="*/ 88335 h 21594"/>
                  <a:gd name="T2" fmla="*/ 224359 w 21591"/>
                  <a:gd name="T3" fmla="*/ 84207 h 21594"/>
                  <a:gd name="T4" fmla="*/ 218663 w 21591"/>
                  <a:gd name="T5" fmla="*/ 83526 h 21594"/>
                  <a:gd name="T6" fmla="*/ 153089 w 21591"/>
                  <a:gd name="T7" fmla="*/ 83494 h 21594"/>
                  <a:gd name="T8" fmla="*/ 149900 w 21591"/>
                  <a:gd name="T9" fmla="*/ 82208 h 21594"/>
                  <a:gd name="T10" fmla="*/ 147814 w 21591"/>
                  <a:gd name="T11" fmla="*/ 79495 h 21594"/>
                  <a:gd name="T12" fmla="*/ 128813 w 21591"/>
                  <a:gd name="T13" fmla="*/ 11380 h 21594"/>
                  <a:gd name="T14" fmla="*/ 126068 w 21591"/>
                  <a:gd name="T15" fmla="*/ 5187 h 21594"/>
                  <a:gd name="T16" fmla="*/ 116686 w 21591"/>
                  <a:gd name="T17" fmla="*/ 0 h 21594"/>
                  <a:gd name="T18" fmla="*/ 107305 w 21591"/>
                  <a:gd name="T19" fmla="*/ 5198 h 21594"/>
                  <a:gd name="T20" fmla="*/ 104570 w 21591"/>
                  <a:gd name="T21" fmla="*/ 11412 h 21594"/>
                  <a:gd name="T22" fmla="*/ 85569 w 21591"/>
                  <a:gd name="T23" fmla="*/ 79484 h 21594"/>
                  <a:gd name="T24" fmla="*/ 83472 w 21591"/>
                  <a:gd name="T25" fmla="*/ 82208 h 21594"/>
                  <a:gd name="T26" fmla="*/ 80306 w 21591"/>
                  <a:gd name="T27" fmla="*/ 83494 h 21594"/>
                  <a:gd name="T28" fmla="*/ 14721 w 21591"/>
                  <a:gd name="T29" fmla="*/ 83526 h 21594"/>
                  <a:gd name="T30" fmla="*/ 6971 w 21591"/>
                  <a:gd name="T31" fmla="*/ 84931 h 21594"/>
                  <a:gd name="T32" fmla="*/ 2453 w 21591"/>
                  <a:gd name="T33" fmla="*/ 88324 h 21594"/>
                  <a:gd name="T34" fmla="*/ 11 w 21591"/>
                  <a:gd name="T35" fmla="*/ 95187 h 21594"/>
                  <a:gd name="T36" fmla="*/ 3070 w 21591"/>
                  <a:gd name="T37" fmla="*/ 103065 h 21594"/>
                  <a:gd name="T38" fmla="*/ 7652 w 21591"/>
                  <a:gd name="T39" fmla="*/ 107009 h 21594"/>
                  <a:gd name="T40" fmla="*/ 60505 w 21591"/>
                  <a:gd name="T41" fmla="*/ 141764 h 21594"/>
                  <a:gd name="T42" fmla="*/ 62958 w 21591"/>
                  <a:gd name="T43" fmla="*/ 147038 h 21594"/>
                  <a:gd name="T44" fmla="*/ 62807 w 21591"/>
                  <a:gd name="T45" fmla="*/ 148216 h 21594"/>
                  <a:gd name="T46" fmla="*/ 42260 w 21591"/>
                  <a:gd name="T47" fmla="*/ 215391 h 21594"/>
                  <a:gd name="T48" fmla="*/ 41234 w 21591"/>
                  <a:gd name="T49" fmla="*/ 221497 h 21594"/>
                  <a:gd name="T50" fmla="*/ 43439 w 21591"/>
                  <a:gd name="T51" fmla="*/ 228727 h 21594"/>
                  <a:gd name="T52" fmla="*/ 52345 w 21591"/>
                  <a:gd name="T53" fmla="*/ 233255 h 21594"/>
                  <a:gd name="T54" fmla="*/ 62677 w 21591"/>
                  <a:gd name="T55" fmla="*/ 228803 h 21594"/>
                  <a:gd name="T56" fmla="*/ 114352 w 21591"/>
                  <a:gd name="T57" fmla="*/ 184894 h 21594"/>
                  <a:gd name="T58" fmla="*/ 117065 w 21591"/>
                  <a:gd name="T59" fmla="*/ 184051 h 21594"/>
                  <a:gd name="T60" fmla="*/ 119680 w 21591"/>
                  <a:gd name="T61" fmla="*/ 184829 h 21594"/>
                  <a:gd name="T62" fmla="*/ 174143 w 21591"/>
                  <a:gd name="T63" fmla="*/ 229094 h 21594"/>
                  <a:gd name="T64" fmla="*/ 184346 w 21591"/>
                  <a:gd name="T65" fmla="*/ 233352 h 21594"/>
                  <a:gd name="T66" fmla="*/ 184725 w 21591"/>
                  <a:gd name="T67" fmla="*/ 233363 h 21594"/>
                  <a:gd name="T68" fmla="*/ 193112 w 21591"/>
                  <a:gd name="T69" fmla="*/ 228975 h 21594"/>
                  <a:gd name="T70" fmla="*/ 195371 w 21591"/>
                  <a:gd name="T71" fmla="*/ 221767 h 21594"/>
                  <a:gd name="T72" fmla="*/ 194171 w 21591"/>
                  <a:gd name="T73" fmla="*/ 215240 h 21594"/>
                  <a:gd name="T74" fmla="*/ 171074 w 21591"/>
                  <a:gd name="T75" fmla="*/ 147632 h 21594"/>
                  <a:gd name="T76" fmla="*/ 170901 w 21591"/>
                  <a:gd name="T77" fmla="*/ 146433 h 21594"/>
                  <a:gd name="T78" fmla="*/ 173127 w 21591"/>
                  <a:gd name="T79" fmla="*/ 141635 h 21594"/>
                  <a:gd name="T80" fmla="*/ 225721 w 21591"/>
                  <a:gd name="T81" fmla="*/ 107009 h 21594"/>
                  <a:gd name="T82" fmla="*/ 230314 w 21591"/>
                  <a:gd name="T83" fmla="*/ 103065 h 21594"/>
                  <a:gd name="T84" fmla="*/ 233362 w 21591"/>
                  <a:gd name="T85" fmla="*/ 95176 h 21594"/>
                  <a:gd name="T86" fmla="*/ 230941 w 21591"/>
                  <a:gd name="T87" fmla="*/ 88335 h 21594"/>
                  <a:gd name="T88" fmla="*/ 230941 w 21591"/>
                  <a:gd name="T89" fmla="*/ 88335 h 215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1591" h="21594">
                    <a:moveTo>
                      <a:pt x="21367" y="8174"/>
                    </a:moveTo>
                    <a:cubicBezTo>
                      <a:pt x="21159" y="7927"/>
                      <a:pt x="20937" y="7845"/>
                      <a:pt x="20758" y="7792"/>
                    </a:cubicBezTo>
                    <a:cubicBezTo>
                      <a:pt x="20574" y="7743"/>
                      <a:pt x="20407" y="7730"/>
                      <a:pt x="20231" y="7729"/>
                    </a:cubicBezTo>
                    <a:lnTo>
                      <a:pt x="14164" y="7726"/>
                    </a:lnTo>
                    <a:cubicBezTo>
                      <a:pt x="14107" y="7729"/>
                      <a:pt x="13977" y="7691"/>
                      <a:pt x="13869" y="7607"/>
                    </a:cubicBezTo>
                    <a:cubicBezTo>
                      <a:pt x="13759" y="7525"/>
                      <a:pt x="13688" y="7411"/>
                      <a:pt x="13676" y="7356"/>
                    </a:cubicBezTo>
                    <a:lnTo>
                      <a:pt x="11918" y="1053"/>
                    </a:lnTo>
                    <a:cubicBezTo>
                      <a:pt x="11861" y="855"/>
                      <a:pt x="11797" y="675"/>
                      <a:pt x="11664" y="480"/>
                    </a:cubicBezTo>
                    <a:cubicBezTo>
                      <a:pt x="11544" y="304"/>
                      <a:pt x="11278" y="12"/>
                      <a:pt x="10796" y="0"/>
                    </a:cubicBezTo>
                    <a:cubicBezTo>
                      <a:pt x="10316" y="10"/>
                      <a:pt x="10048" y="303"/>
                      <a:pt x="9928" y="481"/>
                    </a:cubicBezTo>
                    <a:cubicBezTo>
                      <a:pt x="9796" y="677"/>
                      <a:pt x="9731" y="858"/>
                      <a:pt x="9675" y="1056"/>
                    </a:cubicBezTo>
                    <a:lnTo>
                      <a:pt x="7917" y="7355"/>
                    </a:lnTo>
                    <a:cubicBezTo>
                      <a:pt x="7905" y="7411"/>
                      <a:pt x="7834" y="7525"/>
                      <a:pt x="7723" y="7607"/>
                    </a:cubicBezTo>
                    <a:cubicBezTo>
                      <a:pt x="7616" y="7691"/>
                      <a:pt x="7486" y="7729"/>
                      <a:pt x="7430" y="7726"/>
                    </a:cubicBezTo>
                    <a:lnTo>
                      <a:pt x="1362" y="7729"/>
                    </a:lnTo>
                    <a:cubicBezTo>
                      <a:pt x="1127" y="7732"/>
                      <a:pt x="909" y="7748"/>
                      <a:pt x="645" y="7859"/>
                    </a:cubicBezTo>
                    <a:cubicBezTo>
                      <a:pt x="514" y="7917"/>
                      <a:pt x="363" y="8007"/>
                      <a:pt x="227" y="8173"/>
                    </a:cubicBezTo>
                    <a:cubicBezTo>
                      <a:pt x="89" y="8334"/>
                      <a:pt x="-4" y="8584"/>
                      <a:pt x="1" y="8808"/>
                    </a:cubicBezTo>
                    <a:cubicBezTo>
                      <a:pt x="8" y="9167"/>
                      <a:pt x="160" y="9386"/>
                      <a:pt x="284" y="9537"/>
                    </a:cubicBezTo>
                    <a:cubicBezTo>
                      <a:pt x="415" y="9691"/>
                      <a:pt x="554" y="9799"/>
                      <a:pt x="708" y="9902"/>
                    </a:cubicBezTo>
                    <a:lnTo>
                      <a:pt x="5598" y="13118"/>
                    </a:lnTo>
                    <a:cubicBezTo>
                      <a:pt x="5685" y="13155"/>
                      <a:pt x="5839" y="13426"/>
                      <a:pt x="5825" y="13606"/>
                    </a:cubicBezTo>
                    <a:cubicBezTo>
                      <a:pt x="5825" y="13651"/>
                      <a:pt x="5819" y="13688"/>
                      <a:pt x="5811" y="13715"/>
                    </a:cubicBezTo>
                    <a:lnTo>
                      <a:pt x="3910" y="19931"/>
                    </a:lnTo>
                    <a:cubicBezTo>
                      <a:pt x="3857" y="20111"/>
                      <a:pt x="3817" y="20284"/>
                      <a:pt x="3815" y="20496"/>
                    </a:cubicBezTo>
                    <a:cubicBezTo>
                      <a:pt x="3818" y="20674"/>
                      <a:pt x="3839" y="20905"/>
                      <a:pt x="4019" y="21165"/>
                    </a:cubicBezTo>
                    <a:cubicBezTo>
                      <a:pt x="4193" y="21433"/>
                      <a:pt x="4580" y="21600"/>
                      <a:pt x="4843" y="21584"/>
                    </a:cubicBezTo>
                    <a:cubicBezTo>
                      <a:pt x="5343" y="21556"/>
                      <a:pt x="5551" y="21359"/>
                      <a:pt x="5799" y="21172"/>
                    </a:cubicBezTo>
                    <a:lnTo>
                      <a:pt x="10580" y="17109"/>
                    </a:lnTo>
                    <a:cubicBezTo>
                      <a:pt x="10619" y="17073"/>
                      <a:pt x="10719" y="17031"/>
                      <a:pt x="10831" y="17031"/>
                    </a:cubicBezTo>
                    <a:cubicBezTo>
                      <a:pt x="10940" y="17031"/>
                      <a:pt x="11034" y="17069"/>
                      <a:pt x="11073" y="17103"/>
                    </a:cubicBezTo>
                    <a:lnTo>
                      <a:pt x="16112" y="21199"/>
                    </a:lnTo>
                    <a:cubicBezTo>
                      <a:pt x="16361" y="21380"/>
                      <a:pt x="16567" y="21567"/>
                      <a:pt x="17056" y="21593"/>
                    </a:cubicBezTo>
                    <a:cubicBezTo>
                      <a:pt x="17067" y="21594"/>
                      <a:pt x="17079" y="21594"/>
                      <a:pt x="17091" y="21594"/>
                    </a:cubicBezTo>
                    <a:cubicBezTo>
                      <a:pt x="17342" y="21594"/>
                      <a:pt x="17695" y="21442"/>
                      <a:pt x="17867" y="21188"/>
                    </a:cubicBezTo>
                    <a:cubicBezTo>
                      <a:pt x="18051" y="20931"/>
                      <a:pt x="18074" y="20695"/>
                      <a:pt x="18076" y="20521"/>
                    </a:cubicBezTo>
                    <a:cubicBezTo>
                      <a:pt x="18074" y="20293"/>
                      <a:pt x="18028" y="20110"/>
                      <a:pt x="17965" y="19917"/>
                    </a:cubicBezTo>
                    <a:lnTo>
                      <a:pt x="15828" y="13661"/>
                    </a:lnTo>
                    <a:cubicBezTo>
                      <a:pt x="15819" y="13635"/>
                      <a:pt x="15812" y="13597"/>
                      <a:pt x="15812" y="13550"/>
                    </a:cubicBezTo>
                    <a:cubicBezTo>
                      <a:pt x="15800" y="13381"/>
                      <a:pt x="15938" y="13140"/>
                      <a:pt x="16018" y="13106"/>
                    </a:cubicBezTo>
                    <a:lnTo>
                      <a:pt x="20884" y="9902"/>
                    </a:lnTo>
                    <a:cubicBezTo>
                      <a:pt x="21039" y="9799"/>
                      <a:pt x="21177" y="9690"/>
                      <a:pt x="21309" y="9537"/>
                    </a:cubicBezTo>
                    <a:cubicBezTo>
                      <a:pt x="21432" y="9384"/>
                      <a:pt x="21584" y="9166"/>
                      <a:pt x="21591" y="8807"/>
                    </a:cubicBezTo>
                    <a:cubicBezTo>
                      <a:pt x="21596" y="8585"/>
                      <a:pt x="21503" y="8335"/>
                      <a:pt x="21367" y="8174"/>
                    </a:cubicBezTo>
                    <a:close/>
                    <a:moveTo>
                      <a:pt x="21367" y="8174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</a:p>
            </p:txBody>
          </p:sp>
        </p:grpSp>
        <p:grpSp>
          <p:nvGrpSpPr>
            <p:cNvPr id="26" name="Group 66"/>
            <p:cNvGrpSpPr/>
            <p:nvPr/>
          </p:nvGrpSpPr>
          <p:grpSpPr>
            <a:xfrm>
              <a:off x="16149" y="6453"/>
              <a:ext cx="549" cy="549"/>
              <a:chOff x="2251625" y="3145478"/>
              <a:chExt cx="200021" cy="200021"/>
            </a:xfrm>
          </p:grpSpPr>
          <p:sp>
            <p:nvSpPr>
              <p:cNvPr id="27" name="0l 70"/>
              <p:cNvSpPr/>
              <p:nvPr/>
            </p:nvSpPr>
            <p:spPr>
              <a:xfrm>
                <a:off x="2251625" y="3145478"/>
                <a:ext cx="200021" cy="200021"/>
              </a:xfrm>
              <a:prstGeom prst="ellipse">
                <a:avLst/>
              </a:prstGeom>
              <a:solidFill>
                <a:srgbClr val="0BD0D9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</a:p>
            </p:txBody>
          </p:sp>
          <p:sp>
            <p:nvSpPr>
              <p:cNvPr id="28" name="Freeform: Shape 72"/>
              <p:cNvSpPr/>
              <p:nvPr/>
            </p:nvSpPr>
            <p:spPr bwMode="auto">
              <a:xfrm>
                <a:off x="2283157" y="3169067"/>
                <a:ext cx="144899" cy="144900"/>
              </a:xfrm>
              <a:custGeom>
                <a:avLst/>
                <a:gdLst>
                  <a:gd name="T0" fmla="*/ 230941 w 21591"/>
                  <a:gd name="T1" fmla="*/ 88335 h 21594"/>
                  <a:gd name="T2" fmla="*/ 224359 w 21591"/>
                  <a:gd name="T3" fmla="*/ 84207 h 21594"/>
                  <a:gd name="T4" fmla="*/ 218663 w 21591"/>
                  <a:gd name="T5" fmla="*/ 83526 h 21594"/>
                  <a:gd name="T6" fmla="*/ 153089 w 21591"/>
                  <a:gd name="T7" fmla="*/ 83494 h 21594"/>
                  <a:gd name="T8" fmla="*/ 149900 w 21591"/>
                  <a:gd name="T9" fmla="*/ 82208 h 21594"/>
                  <a:gd name="T10" fmla="*/ 147814 w 21591"/>
                  <a:gd name="T11" fmla="*/ 79495 h 21594"/>
                  <a:gd name="T12" fmla="*/ 128813 w 21591"/>
                  <a:gd name="T13" fmla="*/ 11380 h 21594"/>
                  <a:gd name="T14" fmla="*/ 126068 w 21591"/>
                  <a:gd name="T15" fmla="*/ 5187 h 21594"/>
                  <a:gd name="T16" fmla="*/ 116686 w 21591"/>
                  <a:gd name="T17" fmla="*/ 0 h 21594"/>
                  <a:gd name="T18" fmla="*/ 107305 w 21591"/>
                  <a:gd name="T19" fmla="*/ 5198 h 21594"/>
                  <a:gd name="T20" fmla="*/ 104570 w 21591"/>
                  <a:gd name="T21" fmla="*/ 11412 h 21594"/>
                  <a:gd name="T22" fmla="*/ 85569 w 21591"/>
                  <a:gd name="T23" fmla="*/ 79484 h 21594"/>
                  <a:gd name="T24" fmla="*/ 83472 w 21591"/>
                  <a:gd name="T25" fmla="*/ 82208 h 21594"/>
                  <a:gd name="T26" fmla="*/ 80306 w 21591"/>
                  <a:gd name="T27" fmla="*/ 83494 h 21594"/>
                  <a:gd name="T28" fmla="*/ 14721 w 21591"/>
                  <a:gd name="T29" fmla="*/ 83526 h 21594"/>
                  <a:gd name="T30" fmla="*/ 6971 w 21591"/>
                  <a:gd name="T31" fmla="*/ 84931 h 21594"/>
                  <a:gd name="T32" fmla="*/ 2453 w 21591"/>
                  <a:gd name="T33" fmla="*/ 88324 h 21594"/>
                  <a:gd name="T34" fmla="*/ 11 w 21591"/>
                  <a:gd name="T35" fmla="*/ 95187 h 21594"/>
                  <a:gd name="T36" fmla="*/ 3070 w 21591"/>
                  <a:gd name="T37" fmla="*/ 103065 h 21594"/>
                  <a:gd name="T38" fmla="*/ 7652 w 21591"/>
                  <a:gd name="T39" fmla="*/ 107009 h 21594"/>
                  <a:gd name="T40" fmla="*/ 60505 w 21591"/>
                  <a:gd name="T41" fmla="*/ 141764 h 21594"/>
                  <a:gd name="T42" fmla="*/ 62958 w 21591"/>
                  <a:gd name="T43" fmla="*/ 147038 h 21594"/>
                  <a:gd name="T44" fmla="*/ 62807 w 21591"/>
                  <a:gd name="T45" fmla="*/ 148216 h 21594"/>
                  <a:gd name="T46" fmla="*/ 42260 w 21591"/>
                  <a:gd name="T47" fmla="*/ 215391 h 21594"/>
                  <a:gd name="T48" fmla="*/ 41234 w 21591"/>
                  <a:gd name="T49" fmla="*/ 221497 h 21594"/>
                  <a:gd name="T50" fmla="*/ 43439 w 21591"/>
                  <a:gd name="T51" fmla="*/ 228727 h 21594"/>
                  <a:gd name="T52" fmla="*/ 52345 w 21591"/>
                  <a:gd name="T53" fmla="*/ 233255 h 21594"/>
                  <a:gd name="T54" fmla="*/ 62677 w 21591"/>
                  <a:gd name="T55" fmla="*/ 228803 h 21594"/>
                  <a:gd name="T56" fmla="*/ 114352 w 21591"/>
                  <a:gd name="T57" fmla="*/ 184894 h 21594"/>
                  <a:gd name="T58" fmla="*/ 117065 w 21591"/>
                  <a:gd name="T59" fmla="*/ 184051 h 21594"/>
                  <a:gd name="T60" fmla="*/ 119680 w 21591"/>
                  <a:gd name="T61" fmla="*/ 184829 h 21594"/>
                  <a:gd name="T62" fmla="*/ 174143 w 21591"/>
                  <a:gd name="T63" fmla="*/ 229094 h 21594"/>
                  <a:gd name="T64" fmla="*/ 184346 w 21591"/>
                  <a:gd name="T65" fmla="*/ 233352 h 21594"/>
                  <a:gd name="T66" fmla="*/ 184725 w 21591"/>
                  <a:gd name="T67" fmla="*/ 233363 h 21594"/>
                  <a:gd name="T68" fmla="*/ 193112 w 21591"/>
                  <a:gd name="T69" fmla="*/ 228975 h 21594"/>
                  <a:gd name="T70" fmla="*/ 195371 w 21591"/>
                  <a:gd name="T71" fmla="*/ 221767 h 21594"/>
                  <a:gd name="T72" fmla="*/ 194171 w 21591"/>
                  <a:gd name="T73" fmla="*/ 215240 h 21594"/>
                  <a:gd name="T74" fmla="*/ 171074 w 21591"/>
                  <a:gd name="T75" fmla="*/ 147632 h 21594"/>
                  <a:gd name="T76" fmla="*/ 170901 w 21591"/>
                  <a:gd name="T77" fmla="*/ 146433 h 21594"/>
                  <a:gd name="T78" fmla="*/ 173127 w 21591"/>
                  <a:gd name="T79" fmla="*/ 141635 h 21594"/>
                  <a:gd name="T80" fmla="*/ 225721 w 21591"/>
                  <a:gd name="T81" fmla="*/ 107009 h 21594"/>
                  <a:gd name="T82" fmla="*/ 230314 w 21591"/>
                  <a:gd name="T83" fmla="*/ 103065 h 21594"/>
                  <a:gd name="T84" fmla="*/ 233362 w 21591"/>
                  <a:gd name="T85" fmla="*/ 95176 h 21594"/>
                  <a:gd name="T86" fmla="*/ 230941 w 21591"/>
                  <a:gd name="T87" fmla="*/ 88335 h 21594"/>
                  <a:gd name="T88" fmla="*/ 230941 w 21591"/>
                  <a:gd name="T89" fmla="*/ 88335 h 2159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21591" h="21594">
                    <a:moveTo>
                      <a:pt x="21367" y="8174"/>
                    </a:moveTo>
                    <a:cubicBezTo>
                      <a:pt x="21159" y="7927"/>
                      <a:pt x="20937" y="7845"/>
                      <a:pt x="20758" y="7792"/>
                    </a:cubicBezTo>
                    <a:cubicBezTo>
                      <a:pt x="20574" y="7743"/>
                      <a:pt x="20407" y="7730"/>
                      <a:pt x="20231" y="7729"/>
                    </a:cubicBezTo>
                    <a:lnTo>
                      <a:pt x="14164" y="7726"/>
                    </a:lnTo>
                    <a:cubicBezTo>
                      <a:pt x="14107" y="7729"/>
                      <a:pt x="13977" y="7691"/>
                      <a:pt x="13869" y="7607"/>
                    </a:cubicBezTo>
                    <a:cubicBezTo>
                      <a:pt x="13759" y="7525"/>
                      <a:pt x="13688" y="7411"/>
                      <a:pt x="13676" y="7356"/>
                    </a:cubicBezTo>
                    <a:lnTo>
                      <a:pt x="11918" y="1053"/>
                    </a:lnTo>
                    <a:cubicBezTo>
                      <a:pt x="11861" y="855"/>
                      <a:pt x="11797" y="675"/>
                      <a:pt x="11664" y="480"/>
                    </a:cubicBezTo>
                    <a:cubicBezTo>
                      <a:pt x="11544" y="304"/>
                      <a:pt x="11278" y="12"/>
                      <a:pt x="10796" y="0"/>
                    </a:cubicBezTo>
                    <a:cubicBezTo>
                      <a:pt x="10316" y="10"/>
                      <a:pt x="10048" y="303"/>
                      <a:pt x="9928" y="481"/>
                    </a:cubicBezTo>
                    <a:cubicBezTo>
                      <a:pt x="9796" y="677"/>
                      <a:pt x="9731" y="858"/>
                      <a:pt x="9675" y="1056"/>
                    </a:cubicBezTo>
                    <a:lnTo>
                      <a:pt x="7917" y="7355"/>
                    </a:lnTo>
                    <a:cubicBezTo>
                      <a:pt x="7905" y="7411"/>
                      <a:pt x="7834" y="7525"/>
                      <a:pt x="7723" y="7607"/>
                    </a:cubicBezTo>
                    <a:cubicBezTo>
                      <a:pt x="7616" y="7691"/>
                      <a:pt x="7486" y="7729"/>
                      <a:pt x="7430" y="7726"/>
                    </a:cubicBezTo>
                    <a:lnTo>
                      <a:pt x="1362" y="7729"/>
                    </a:lnTo>
                    <a:cubicBezTo>
                      <a:pt x="1127" y="7732"/>
                      <a:pt x="909" y="7748"/>
                      <a:pt x="645" y="7859"/>
                    </a:cubicBezTo>
                    <a:cubicBezTo>
                      <a:pt x="514" y="7917"/>
                      <a:pt x="363" y="8007"/>
                      <a:pt x="227" y="8173"/>
                    </a:cubicBezTo>
                    <a:cubicBezTo>
                      <a:pt x="89" y="8334"/>
                      <a:pt x="-4" y="8584"/>
                      <a:pt x="1" y="8808"/>
                    </a:cubicBezTo>
                    <a:cubicBezTo>
                      <a:pt x="8" y="9167"/>
                      <a:pt x="160" y="9386"/>
                      <a:pt x="284" y="9537"/>
                    </a:cubicBezTo>
                    <a:cubicBezTo>
                      <a:pt x="415" y="9691"/>
                      <a:pt x="554" y="9799"/>
                      <a:pt x="708" y="9902"/>
                    </a:cubicBezTo>
                    <a:lnTo>
                      <a:pt x="5598" y="13118"/>
                    </a:lnTo>
                    <a:cubicBezTo>
                      <a:pt x="5685" y="13155"/>
                      <a:pt x="5839" y="13426"/>
                      <a:pt x="5825" y="13606"/>
                    </a:cubicBezTo>
                    <a:cubicBezTo>
                      <a:pt x="5825" y="13651"/>
                      <a:pt x="5819" y="13688"/>
                      <a:pt x="5811" y="13715"/>
                    </a:cubicBezTo>
                    <a:lnTo>
                      <a:pt x="3910" y="19931"/>
                    </a:lnTo>
                    <a:cubicBezTo>
                      <a:pt x="3857" y="20111"/>
                      <a:pt x="3817" y="20284"/>
                      <a:pt x="3815" y="20496"/>
                    </a:cubicBezTo>
                    <a:cubicBezTo>
                      <a:pt x="3818" y="20674"/>
                      <a:pt x="3839" y="20905"/>
                      <a:pt x="4019" y="21165"/>
                    </a:cubicBezTo>
                    <a:cubicBezTo>
                      <a:pt x="4193" y="21433"/>
                      <a:pt x="4580" y="21600"/>
                      <a:pt x="4843" y="21584"/>
                    </a:cubicBezTo>
                    <a:cubicBezTo>
                      <a:pt x="5343" y="21556"/>
                      <a:pt x="5551" y="21359"/>
                      <a:pt x="5799" y="21172"/>
                    </a:cubicBezTo>
                    <a:lnTo>
                      <a:pt x="10580" y="17109"/>
                    </a:lnTo>
                    <a:cubicBezTo>
                      <a:pt x="10619" y="17073"/>
                      <a:pt x="10719" y="17031"/>
                      <a:pt x="10831" y="17031"/>
                    </a:cubicBezTo>
                    <a:cubicBezTo>
                      <a:pt x="10940" y="17031"/>
                      <a:pt x="11034" y="17069"/>
                      <a:pt x="11073" y="17103"/>
                    </a:cubicBezTo>
                    <a:lnTo>
                      <a:pt x="16112" y="21199"/>
                    </a:lnTo>
                    <a:cubicBezTo>
                      <a:pt x="16361" y="21380"/>
                      <a:pt x="16567" y="21567"/>
                      <a:pt x="17056" y="21593"/>
                    </a:cubicBezTo>
                    <a:cubicBezTo>
                      <a:pt x="17067" y="21594"/>
                      <a:pt x="17079" y="21594"/>
                      <a:pt x="17091" y="21594"/>
                    </a:cubicBezTo>
                    <a:cubicBezTo>
                      <a:pt x="17342" y="21594"/>
                      <a:pt x="17695" y="21442"/>
                      <a:pt x="17867" y="21188"/>
                    </a:cubicBezTo>
                    <a:cubicBezTo>
                      <a:pt x="18051" y="20931"/>
                      <a:pt x="18074" y="20695"/>
                      <a:pt x="18076" y="20521"/>
                    </a:cubicBezTo>
                    <a:cubicBezTo>
                      <a:pt x="18074" y="20293"/>
                      <a:pt x="18028" y="20110"/>
                      <a:pt x="17965" y="19917"/>
                    </a:cubicBezTo>
                    <a:lnTo>
                      <a:pt x="15828" y="13661"/>
                    </a:lnTo>
                    <a:cubicBezTo>
                      <a:pt x="15819" y="13635"/>
                      <a:pt x="15812" y="13597"/>
                      <a:pt x="15812" y="13550"/>
                    </a:cubicBezTo>
                    <a:cubicBezTo>
                      <a:pt x="15800" y="13381"/>
                      <a:pt x="15938" y="13140"/>
                      <a:pt x="16018" y="13106"/>
                    </a:cubicBezTo>
                    <a:lnTo>
                      <a:pt x="20884" y="9902"/>
                    </a:lnTo>
                    <a:cubicBezTo>
                      <a:pt x="21039" y="9799"/>
                      <a:pt x="21177" y="9690"/>
                      <a:pt x="21309" y="9537"/>
                    </a:cubicBezTo>
                    <a:cubicBezTo>
                      <a:pt x="21432" y="9384"/>
                      <a:pt x="21584" y="9166"/>
                      <a:pt x="21591" y="8807"/>
                    </a:cubicBezTo>
                    <a:cubicBezTo>
                      <a:pt x="21596" y="8585"/>
                      <a:pt x="21503" y="8335"/>
                      <a:pt x="21367" y="8174"/>
                    </a:cubicBezTo>
                    <a:close/>
                    <a:moveTo>
                      <a:pt x="21367" y="8174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>
                  <a:lnSpc>
                    <a:spcPct val="130000"/>
                  </a:lnSpc>
                </a:pPr>
              </a:p>
            </p:txBody>
          </p:sp>
        </p:grpSp>
        <p:sp>
          <p:nvSpPr>
            <p:cNvPr id="16" name="Freeform: Shape 49"/>
            <p:cNvSpPr/>
            <p:nvPr/>
          </p:nvSpPr>
          <p:spPr bwMode="auto">
            <a:xfrm>
              <a:off x="1779" y="6622"/>
              <a:ext cx="182" cy="182"/>
            </a:xfrm>
            <a:custGeom>
              <a:avLst/>
              <a:gdLst>
                <a:gd name="T0" fmla="*/ 21598 w 21598"/>
                <a:gd name="T1" fmla="*/ 10799 h 21598"/>
                <a:gd name="T2" fmla="*/ 20776 w 21598"/>
                <a:gd name="T3" fmla="*/ 6666 h 21598"/>
                <a:gd name="T4" fmla="*/ 18435 w 21598"/>
                <a:gd name="T5" fmla="*/ 3163 h 21598"/>
                <a:gd name="T6" fmla="*/ 14932 w 21598"/>
                <a:gd name="T7" fmla="*/ 822 h 21598"/>
                <a:gd name="T8" fmla="*/ 10799 w 21598"/>
                <a:gd name="T9" fmla="*/ 0 h 21598"/>
                <a:gd name="T10" fmla="*/ 6666 w 21598"/>
                <a:gd name="T11" fmla="*/ 822 h 21598"/>
                <a:gd name="T12" fmla="*/ 3163 w 21598"/>
                <a:gd name="T13" fmla="*/ 3163 h 21598"/>
                <a:gd name="T14" fmla="*/ 822 w 21598"/>
                <a:gd name="T15" fmla="*/ 6666 h 21598"/>
                <a:gd name="T16" fmla="*/ 0 w 21598"/>
                <a:gd name="T17" fmla="*/ 10799 h 21598"/>
                <a:gd name="T18" fmla="*/ 822 w 21598"/>
                <a:gd name="T19" fmla="*/ 14932 h 21598"/>
                <a:gd name="T20" fmla="*/ 3163 w 21598"/>
                <a:gd name="T21" fmla="*/ 18435 h 21598"/>
                <a:gd name="T22" fmla="*/ 6666 w 21598"/>
                <a:gd name="T23" fmla="*/ 20776 h 21598"/>
                <a:gd name="T24" fmla="*/ 10799 w 21598"/>
                <a:gd name="T25" fmla="*/ 21598 h 21598"/>
                <a:gd name="T26" fmla="*/ 14932 w 21598"/>
                <a:gd name="T27" fmla="*/ 20776 h 21598"/>
                <a:gd name="T28" fmla="*/ 18435 w 21598"/>
                <a:gd name="T29" fmla="*/ 18435 h 21598"/>
                <a:gd name="T30" fmla="*/ 20776 w 21598"/>
                <a:gd name="T31" fmla="*/ 14932 h 21598"/>
                <a:gd name="T32" fmla="*/ 21598 w 21598"/>
                <a:gd name="T33" fmla="*/ 10799 h 21598"/>
                <a:gd name="T34" fmla="*/ 21598 w 21598"/>
                <a:gd name="T35" fmla="*/ 10799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</a:p>
          </p:txBody>
        </p:sp>
        <p:sp>
          <p:nvSpPr>
            <p:cNvPr id="17" name="Freeform: Shape 56"/>
            <p:cNvSpPr/>
            <p:nvPr/>
          </p:nvSpPr>
          <p:spPr bwMode="auto">
            <a:xfrm>
              <a:off x="3554" y="3449"/>
              <a:ext cx="350" cy="350"/>
            </a:xfrm>
            <a:custGeom>
              <a:avLst/>
              <a:gdLst>
                <a:gd name="T0" fmla="*/ 21598 w 21598"/>
                <a:gd name="T1" fmla="*/ 10799 h 21598"/>
                <a:gd name="T2" fmla="*/ 20776 w 21598"/>
                <a:gd name="T3" fmla="*/ 6666 h 21598"/>
                <a:gd name="T4" fmla="*/ 18435 w 21598"/>
                <a:gd name="T5" fmla="*/ 3163 h 21598"/>
                <a:gd name="T6" fmla="*/ 14932 w 21598"/>
                <a:gd name="T7" fmla="*/ 822 h 21598"/>
                <a:gd name="T8" fmla="*/ 10799 w 21598"/>
                <a:gd name="T9" fmla="*/ 0 h 21598"/>
                <a:gd name="T10" fmla="*/ 6666 w 21598"/>
                <a:gd name="T11" fmla="*/ 822 h 21598"/>
                <a:gd name="T12" fmla="*/ 3163 w 21598"/>
                <a:gd name="T13" fmla="*/ 3163 h 21598"/>
                <a:gd name="T14" fmla="*/ 822 w 21598"/>
                <a:gd name="T15" fmla="*/ 6666 h 21598"/>
                <a:gd name="T16" fmla="*/ 0 w 21598"/>
                <a:gd name="T17" fmla="*/ 10799 h 21598"/>
                <a:gd name="T18" fmla="*/ 822 w 21598"/>
                <a:gd name="T19" fmla="*/ 14932 h 21598"/>
                <a:gd name="T20" fmla="*/ 3163 w 21598"/>
                <a:gd name="T21" fmla="*/ 18435 h 21598"/>
                <a:gd name="T22" fmla="*/ 6666 w 21598"/>
                <a:gd name="T23" fmla="*/ 20776 h 21598"/>
                <a:gd name="T24" fmla="*/ 10799 w 21598"/>
                <a:gd name="T25" fmla="*/ 21598 h 21598"/>
                <a:gd name="T26" fmla="*/ 14932 w 21598"/>
                <a:gd name="T27" fmla="*/ 20776 h 21598"/>
                <a:gd name="T28" fmla="*/ 18435 w 21598"/>
                <a:gd name="T29" fmla="*/ 18435 h 21598"/>
                <a:gd name="T30" fmla="*/ 20776 w 21598"/>
                <a:gd name="T31" fmla="*/ 14932 h 21598"/>
                <a:gd name="T32" fmla="*/ 21598 w 21598"/>
                <a:gd name="T33" fmla="*/ 10799 h 21598"/>
                <a:gd name="T34" fmla="*/ 21598 w 21598"/>
                <a:gd name="T35" fmla="*/ 10799 h 2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598" h="21598">
                  <a:moveTo>
                    <a:pt x="21598" y="10799"/>
                  </a:moveTo>
                  <a:cubicBezTo>
                    <a:pt x="21599" y="9385"/>
                    <a:pt x="21318" y="7972"/>
                    <a:pt x="20776" y="6666"/>
                  </a:cubicBezTo>
                  <a:cubicBezTo>
                    <a:pt x="20236" y="5360"/>
                    <a:pt x="19435" y="4162"/>
                    <a:pt x="18435" y="3163"/>
                  </a:cubicBezTo>
                  <a:cubicBezTo>
                    <a:pt x="17436" y="2163"/>
                    <a:pt x="16238" y="1362"/>
                    <a:pt x="14932" y="822"/>
                  </a:cubicBezTo>
                  <a:cubicBezTo>
                    <a:pt x="13626" y="280"/>
                    <a:pt x="12213" y="-1"/>
                    <a:pt x="10799" y="0"/>
                  </a:cubicBezTo>
                  <a:cubicBezTo>
                    <a:pt x="9385" y="-1"/>
                    <a:pt x="7972" y="280"/>
                    <a:pt x="6666" y="822"/>
                  </a:cubicBezTo>
                  <a:cubicBezTo>
                    <a:pt x="5360" y="1362"/>
                    <a:pt x="4162" y="2163"/>
                    <a:pt x="3163" y="3163"/>
                  </a:cubicBezTo>
                  <a:cubicBezTo>
                    <a:pt x="2163" y="4162"/>
                    <a:pt x="1362" y="5360"/>
                    <a:pt x="822" y="6666"/>
                  </a:cubicBezTo>
                  <a:cubicBezTo>
                    <a:pt x="280" y="7972"/>
                    <a:pt x="-1" y="9385"/>
                    <a:pt x="0" y="10799"/>
                  </a:cubicBezTo>
                  <a:cubicBezTo>
                    <a:pt x="-1" y="12213"/>
                    <a:pt x="280" y="13626"/>
                    <a:pt x="822" y="14932"/>
                  </a:cubicBezTo>
                  <a:cubicBezTo>
                    <a:pt x="1362" y="16238"/>
                    <a:pt x="2163" y="17436"/>
                    <a:pt x="3163" y="18435"/>
                  </a:cubicBezTo>
                  <a:cubicBezTo>
                    <a:pt x="4162" y="19435"/>
                    <a:pt x="5360" y="20236"/>
                    <a:pt x="6666" y="20776"/>
                  </a:cubicBezTo>
                  <a:cubicBezTo>
                    <a:pt x="7972" y="21318"/>
                    <a:pt x="9385" y="21599"/>
                    <a:pt x="10799" y="21598"/>
                  </a:cubicBezTo>
                  <a:cubicBezTo>
                    <a:pt x="12213" y="21599"/>
                    <a:pt x="13626" y="21318"/>
                    <a:pt x="14932" y="20776"/>
                  </a:cubicBezTo>
                  <a:cubicBezTo>
                    <a:pt x="16238" y="20236"/>
                    <a:pt x="17436" y="19435"/>
                    <a:pt x="18435" y="18435"/>
                  </a:cubicBezTo>
                  <a:cubicBezTo>
                    <a:pt x="19435" y="17436"/>
                    <a:pt x="20236" y="16238"/>
                    <a:pt x="20776" y="14932"/>
                  </a:cubicBezTo>
                  <a:cubicBezTo>
                    <a:pt x="21318" y="13626"/>
                    <a:pt x="21599" y="12213"/>
                    <a:pt x="21598" y="10799"/>
                  </a:cubicBezTo>
                  <a:close/>
                  <a:moveTo>
                    <a:pt x="21598" y="10799"/>
                  </a:moveTo>
                </a:path>
              </a:pathLst>
            </a:custGeom>
            <a:solidFill>
              <a:srgbClr val="08C6DD"/>
            </a:solidFill>
            <a:ln w="254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480561" y="297910"/>
            <a:ext cx="323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数据库模式图</a:t>
            </a:r>
            <a:endParaRPr lang="zh-CN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105" y="1606550"/>
            <a:ext cx="6350000" cy="376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3675" y="1266190"/>
            <a:ext cx="4372610" cy="4372610"/>
            <a:chOff x="6305" y="1994"/>
            <a:chExt cx="6886" cy="6886"/>
          </a:xfrm>
        </p:grpSpPr>
        <p:sp>
          <p:nvSpPr>
            <p:cNvPr id="30" name="椭圆 29"/>
            <p:cNvSpPr/>
            <p:nvPr/>
          </p:nvSpPr>
          <p:spPr>
            <a:xfrm>
              <a:off x="6305" y="1994"/>
              <a:ext cx="6886" cy="6886"/>
            </a:xfrm>
            <a:prstGeom prst="ellipse">
              <a:avLst/>
            </a:prstGeom>
            <a:gradFill>
              <a:gsLst>
                <a:gs pos="98000">
                  <a:srgbClr val="9CE7E4"/>
                </a:gs>
                <a:gs pos="57000">
                  <a:srgbClr val="0BD0D9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249" y="3979"/>
              <a:ext cx="2998" cy="2826"/>
              <a:chOff x="8256" y="3346"/>
              <a:chExt cx="2998" cy="2826"/>
            </a:xfrm>
          </p:grpSpPr>
          <p:sp>
            <p:nvSpPr>
              <p:cNvPr id="49" name="文本框 2"/>
              <p:cNvSpPr txBox="1">
                <a:spLocks noChangeArrowheads="1"/>
              </p:cNvSpPr>
              <p:nvPr/>
            </p:nvSpPr>
            <p:spPr bwMode="auto">
              <a:xfrm>
                <a:off x="8973" y="5345"/>
                <a:ext cx="1578" cy="8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47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19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1991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63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项目展示</a:t>
                </a:r>
                <a:endParaRPr lang="zh-CN" altLang="en-US" sz="32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3" name="文本框 3"/>
              <p:cNvSpPr txBox="1">
                <a:spLocks noChangeArrowheads="1"/>
              </p:cNvSpPr>
              <p:nvPr/>
            </p:nvSpPr>
            <p:spPr bwMode="auto">
              <a:xfrm>
                <a:off x="8256" y="3346"/>
                <a:ext cx="2998" cy="1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5080" dirty="0">
                    <a:solidFill>
                      <a:schemeClr val="bg1"/>
                    </a:solidFill>
                    <a:latin typeface="+mj-lt"/>
                    <a:ea typeface="幼圆" panose="02010509060101010101" pitchFamily="49" charset="-122"/>
                    <a:cs typeface="+mj-lt"/>
                  </a:rPr>
                  <a:t>Part.4</a:t>
                </a:r>
                <a:endParaRPr lang="en-US" altLang="zh-CN" sz="5080" dirty="0">
                  <a:solidFill>
                    <a:schemeClr val="bg1"/>
                  </a:solidFill>
                  <a:latin typeface="+mj-lt"/>
                  <a:ea typeface="幼圆" panose="02010509060101010101" pitchFamily="49" charset="-122"/>
                  <a:cs typeface="+mj-lt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8975" y="4961"/>
                <a:ext cx="156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96561" y="297910"/>
            <a:ext cx="1198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登录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189355"/>
            <a:ext cx="5740400" cy="499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88561" y="297910"/>
            <a:ext cx="2214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忘记密码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353820"/>
            <a:ext cx="5740400" cy="499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80561" y="297910"/>
            <a:ext cx="323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查询</a:t>
            </a: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球队信息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95" y="1515110"/>
            <a:ext cx="8091170" cy="4984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80561" y="297910"/>
            <a:ext cx="323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修改</a:t>
            </a: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球员信息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-605" b="5685"/>
          <a:stretch>
            <a:fillRect/>
          </a:stretch>
        </p:blipFill>
        <p:spPr>
          <a:xfrm>
            <a:off x="1929130" y="1351280"/>
            <a:ext cx="8470900" cy="519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4480560" y="297910"/>
            <a:ext cx="323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添加</a:t>
            </a:r>
            <a:r>
              <a:rPr lang="zh-CN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球员信息</a:t>
            </a:r>
            <a:endParaRPr lang="zh-CN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20" y="1410970"/>
            <a:ext cx="8341360" cy="5138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115560" y="593725"/>
            <a:ext cx="1960880" cy="1367790"/>
            <a:chOff x="8056" y="935"/>
            <a:chExt cx="3088" cy="2154"/>
          </a:xfrm>
        </p:grpSpPr>
        <p:sp>
          <p:nvSpPr>
            <p:cNvPr id="66" name="文本框 65"/>
            <p:cNvSpPr txBox="1"/>
            <p:nvPr/>
          </p:nvSpPr>
          <p:spPr>
            <a:xfrm>
              <a:off x="8056" y="935"/>
              <a:ext cx="3088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目  录</a:t>
              </a:r>
              <a:endParaRPr lang="zh-CN" altLang="en-US" sz="5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288" y="2363"/>
              <a:ext cx="262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CONTENTS</a:t>
              </a:r>
              <a:endParaRPr lang="en-US" altLang="zh-CN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44558" y="2771140"/>
            <a:ext cx="10488728" cy="2569158"/>
            <a:chOff x="1329" y="4364"/>
            <a:chExt cx="16517" cy="4046"/>
          </a:xfrm>
        </p:grpSpPr>
        <p:grpSp>
          <p:nvGrpSpPr>
            <p:cNvPr id="6" name="组合 5"/>
            <p:cNvGrpSpPr/>
            <p:nvPr/>
          </p:nvGrpSpPr>
          <p:grpSpPr>
            <a:xfrm>
              <a:off x="1329" y="4364"/>
              <a:ext cx="11974" cy="4046"/>
              <a:chOff x="1329" y="4364"/>
              <a:chExt cx="11974" cy="4046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1329" y="4364"/>
                <a:ext cx="2880" cy="4046"/>
                <a:chOff x="2191" y="4364"/>
                <a:chExt cx="2880" cy="4046"/>
              </a:xfrm>
            </p:grpSpPr>
            <p:grpSp>
              <p:nvGrpSpPr>
                <p:cNvPr id="69" name="组合 68"/>
                <p:cNvGrpSpPr/>
                <p:nvPr/>
              </p:nvGrpSpPr>
              <p:grpSpPr>
                <a:xfrm>
                  <a:off x="2191" y="4364"/>
                  <a:ext cx="2880" cy="2880"/>
                  <a:chOff x="1528996" y="2623279"/>
                  <a:chExt cx="1828800" cy="1828800"/>
                </a:xfrm>
                <a:gradFill>
                  <a:gsLst>
                    <a:gs pos="98000">
                      <a:srgbClr val="9CE7E4"/>
                    </a:gs>
                    <a:gs pos="57000">
                      <a:srgbClr val="0BD0D9"/>
                    </a:gs>
                  </a:gsLst>
                  <a:path path="circle"/>
                </a:gradFill>
              </p:grpSpPr>
              <p:sp>
                <p:nvSpPr>
                  <p:cNvPr id="70" name="椭圆 69"/>
                  <p:cNvSpPr/>
                  <p:nvPr/>
                </p:nvSpPr>
                <p:spPr>
                  <a:xfrm>
                    <a:off x="1528996" y="2623279"/>
                    <a:ext cx="1828800" cy="18288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1963136" y="2983681"/>
                    <a:ext cx="960519" cy="1107996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6600" dirty="0">
                        <a:solidFill>
                          <a:schemeClr val="bg1"/>
                        </a:solidFill>
                        <a:latin typeface="Impact" panose="020B0806030902050204" pitchFamily="34" charset="0"/>
                      </a:rPr>
                      <a:t>01</a:t>
                    </a:r>
                    <a:endParaRPr lang="en-US" altLang="zh-CN" sz="6600" dirty="0">
                      <a:solidFill>
                        <a:schemeClr val="bg1"/>
                      </a:solidFill>
                      <a:latin typeface="Impact" panose="020B0806030902050204" pitchFamily="34" charset="0"/>
                    </a:endParaRPr>
                  </a:p>
                </p:txBody>
              </p:sp>
            </p:grpSp>
            <p:sp>
              <p:nvSpPr>
                <p:cNvPr id="73" name="文本框 72"/>
                <p:cNvSpPr txBox="1"/>
                <p:nvPr/>
              </p:nvSpPr>
              <p:spPr>
                <a:xfrm>
                  <a:off x="2683" y="7782"/>
                  <a:ext cx="1896" cy="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rPr>
                    <a:t>项目</a:t>
                  </a:r>
                  <a:r>
                    <a:rPr lang="zh-CN" altLang="en-US" sz="2000" b="1" dirty="0">
                      <a:solidFill>
                        <a:schemeClr val="bg1"/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概述</a:t>
                  </a:r>
                  <a:endParaRPr lang="zh-CN" altLang="en-US" sz="2000" b="1" dirty="0">
                    <a:solidFill>
                      <a:schemeClr val="bg1"/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5882" y="4364"/>
                <a:ext cx="2880" cy="4046"/>
                <a:chOff x="6405" y="4364"/>
                <a:chExt cx="2880" cy="4046"/>
              </a:xfrm>
            </p:grpSpPr>
            <p:grpSp>
              <p:nvGrpSpPr>
                <p:cNvPr id="76" name="组合 75"/>
                <p:cNvGrpSpPr/>
                <p:nvPr/>
              </p:nvGrpSpPr>
              <p:grpSpPr>
                <a:xfrm>
                  <a:off x="6405" y="4364"/>
                  <a:ext cx="2880" cy="2880"/>
                  <a:chOff x="3969645" y="2578309"/>
                  <a:chExt cx="1828800" cy="1828800"/>
                </a:xfrm>
                <a:solidFill>
                  <a:srgbClr val="0BD0D9"/>
                </a:solidFill>
              </p:grpSpPr>
              <p:sp>
                <p:nvSpPr>
                  <p:cNvPr id="77" name="椭圆 76"/>
                  <p:cNvSpPr/>
                  <p:nvPr/>
                </p:nvSpPr>
                <p:spPr>
                  <a:xfrm>
                    <a:off x="3969645" y="2578309"/>
                    <a:ext cx="1828800" cy="1828800"/>
                  </a:xfrm>
                  <a:prstGeom prst="ellipse">
                    <a:avLst/>
                  </a:prstGeom>
                  <a:gradFill>
                    <a:gsLst>
                      <a:gs pos="98000">
                        <a:srgbClr val="9CE7E4"/>
                      </a:gs>
                      <a:gs pos="57000">
                        <a:srgbClr val="0BD0D9"/>
                      </a:gs>
                    </a:gsLst>
                    <a:path path="circle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8" name="文本框 77"/>
                  <p:cNvSpPr txBox="1"/>
                  <p:nvPr/>
                </p:nvSpPr>
                <p:spPr>
                  <a:xfrm>
                    <a:off x="4352489" y="2938711"/>
                    <a:ext cx="1063112" cy="1107996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6600" dirty="0">
                        <a:solidFill>
                          <a:schemeClr val="bg1"/>
                        </a:solidFill>
                        <a:latin typeface="Impact" panose="020B0806030902050204" pitchFamily="34" charset="0"/>
                      </a:rPr>
                      <a:t>02</a:t>
                    </a:r>
                    <a:endParaRPr lang="en-US" altLang="zh-CN" sz="6600" dirty="0">
                      <a:solidFill>
                        <a:schemeClr val="bg1"/>
                      </a:solidFill>
                      <a:latin typeface="Impact" panose="020B0806030902050204" pitchFamily="34" charset="0"/>
                    </a:endParaRPr>
                  </a:p>
                </p:txBody>
              </p:sp>
            </p:grpSp>
            <p:sp>
              <p:nvSpPr>
                <p:cNvPr id="80" name="文本框 79"/>
                <p:cNvSpPr txBox="1"/>
                <p:nvPr/>
              </p:nvSpPr>
              <p:spPr>
                <a:xfrm>
                  <a:off x="6897" y="7782"/>
                  <a:ext cx="1896" cy="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rPr>
                    <a:t>项目设计</a:t>
                  </a:r>
                  <a:endParaRPr lang="zh-CN" altLang="en-US" sz="2000" b="1" dirty="0">
                    <a:solidFill>
                      <a:schemeClr val="bg1"/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  <p:grpSp>
            <p:nvGrpSpPr>
              <p:cNvPr id="4" name="组合 3"/>
              <p:cNvGrpSpPr/>
              <p:nvPr/>
            </p:nvGrpSpPr>
            <p:grpSpPr>
              <a:xfrm>
                <a:off x="10423" y="4364"/>
                <a:ext cx="2880" cy="4046"/>
                <a:chOff x="10327" y="4364"/>
                <a:chExt cx="2880" cy="4046"/>
              </a:xfrm>
            </p:grpSpPr>
            <p:grpSp>
              <p:nvGrpSpPr>
                <p:cNvPr id="83" name="组合 82"/>
                <p:cNvGrpSpPr/>
                <p:nvPr/>
              </p:nvGrpSpPr>
              <p:grpSpPr>
                <a:xfrm>
                  <a:off x="10327" y="4364"/>
                  <a:ext cx="2880" cy="2880"/>
                  <a:chOff x="6517973" y="2578309"/>
                  <a:chExt cx="1828800" cy="1828800"/>
                </a:xfrm>
                <a:gradFill>
                  <a:gsLst>
                    <a:gs pos="98000">
                      <a:srgbClr val="9CE7E4"/>
                    </a:gs>
                    <a:gs pos="57000">
                      <a:srgbClr val="0BD0D9"/>
                    </a:gs>
                  </a:gsLst>
                  <a:path path="circle"/>
                </a:gradFill>
              </p:grpSpPr>
              <p:sp>
                <p:nvSpPr>
                  <p:cNvPr id="84" name="椭圆 83"/>
                  <p:cNvSpPr/>
                  <p:nvPr/>
                </p:nvSpPr>
                <p:spPr>
                  <a:xfrm>
                    <a:off x="6517973" y="2578309"/>
                    <a:ext cx="1828800" cy="182880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5" name="文本框 84"/>
                  <p:cNvSpPr txBox="1"/>
                  <p:nvPr/>
                </p:nvSpPr>
                <p:spPr>
                  <a:xfrm>
                    <a:off x="6888795" y="2938711"/>
                    <a:ext cx="1087157" cy="1107996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6600" dirty="0">
                        <a:solidFill>
                          <a:schemeClr val="bg1"/>
                        </a:solidFill>
                        <a:latin typeface="Impact" panose="020B0806030902050204" pitchFamily="34" charset="0"/>
                      </a:rPr>
                      <a:t>03</a:t>
                    </a:r>
                    <a:endParaRPr lang="en-US" altLang="zh-CN" sz="6600" dirty="0">
                      <a:solidFill>
                        <a:schemeClr val="bg1"/>
                      </a:solidFill>
                      <a:latin typeface="Impact" panose="020B0806030902050204" pitchFamily="34" charset="0"/>
                    </a:endParaRPr>
                  </a:p>
                </p:txBody>
              </p:sp>
            </p:grpSp>
            <p:sp>
              <p:nvSpPr>
                <p:cNvPr id="87" name="文本框 86"/>
                <p:cNvSpPr txBox="1"/>
                <p:nvPr/>
              </p:nvSpPr>
              <p:spPr>
                <a:xfrm>
                  <a:off x="10644" y="7782"/>
                  <a:ext cx="1854" cy="6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bg1"/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rPr>
                    <a:t>数据库</a:t>
                  </a:r>
                  <a:r>
                    <a:rPr lang="zh-CN" altLang="en-US" sz="2000" b="1" dirty="0">
                      <a:solidFill>
                        <a:schemeClr val="bg1"/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rPr>
                    <a:t>设计</a:t>
                  </a:r>
                  <a:endParaRPr lang="zh-CN" altLang="en-US" sz="2000" b="1" dirty="0">
                    <a:solidFill>
                      <a:schemeClr val="bg1"/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14940" y="4364"/>
              <a:ext cx="2906" cy="4046"/>
              <a:chOff x="14515" y="4364"/>
              <a:chExt cx="2906" cy="4046"/>
            </a:xfrm>
          </p:grpSpPr>
          <p:grpSp>
            <p:nvGrpSpPr>
              <p:cNvPr id="90" name="组合 89"/>
              <p:cNvGrpSpPr/>
              <p:nvPr/>
            </p:nvGrpSpPr>
            <p:grpSpPr>
              <a:xfrm>
                <a:off x="14541" y="4364"/>
                <a:ext cx="2880" cy="2880"/>
                <a:chOff x="9141252" y="2578309"/>
                <a:chExt cx="1828800" cy="1828800"/>
              </a:xfrm>
              <a:gradFill>
                <a:gsLst>
                  <a:gs pos="98000">
                    <a:srgbClr val="9CE7E4"/>
                  </a:gs>
                  <a:gs pos="57000">
                    <a:srgbClr val="0BD0D9"/>
                  </a:gs>
                </a:gsLst>
                <a:path path="circle"/>
              </a:gradFill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9141252" y="2578309"/>
                  <a:ext cx="1828800" cy="18288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文本框 91"/>
                <p:cNvSpPr txBox="1"/>
                <p:nvPr/>
              </p:nvSpPr>
              <p:spPr>
                <a:xfrm>
                  <a:off x="9524898" y="2938711"/>
                  <a:ext cx="1061509" cy="1107996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6600" dirty="0">
                      <a:solidFill>
                        <a:schemeClr val="bg1"/>
                      </a:solidFill>
                      <a:latin typeface="Impact" panose="020B0806030902050204" pitchFamily="34" charset="0"/>
                    </a:rPr>
                    <a:t>04</a:t>
                  </a:r>
                  <a:endParaRPr lang="en-US" altLang="zh-CN" sz="6600" dirty="0">
                    <a:solidFill>
                      <a:schemeClr val="bg1"/>
                    </a:solidFill>
                    <a:latin typeface="Impact" panose="020B0806030902050204" pitchFamily="34" charset="0"/>
                  </a:endParaRPr>
                </a:p>
              </p:txBody>
            </p:sp>
          </p:grpSp>
          <p:sp>
            <p:nvSpPr>
              <p:cNvPr id="94" name="文本框 93"/>
              <p:cNvSpPr txBox="1"/>
              <p:nvPr/>
            </p:nvSpPr>
            <p:spPr>
              <a:xfrm>
                <a:off x="14515" y="7782"/>
                <a:ext cx="2502" cy="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rPr>
                  <a:t>   </a:t>
                </a:r>
                <a:r>
                  <a:rPr lang="zh-CN" altLang="en-US" sz="2000" b="1" dirty="0">
                    <a:solidFill>
                      <a:schemeClr val="bg1"/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rPr>
                  <a:t>项目</a:t>
                </a:r>
                <a:r>
                  <a:rPr lang="zh-CN" altLang="en-US" sz="2000" b="1" dirty="0">
                    <a:solidFill>
                      <a:schemeClr val="bg1"/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rPr>
                  <a:t>展示</a:t>
                </a:r>
                <a:endParaRPr lang="zh-CN" altLang="en-US" sz="2000" b="1" dirty="0">
                  <a:solidFill>
                    <a:schemeClr val="bg1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988559" y="297910"/>
            <a:ext cx="2214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删除信息</a:t>
            </a:r>
            <a:endParaRPr lang="zh-CN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474470"/>
            <a:ext cx="10471150" cy="20262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886200"/>
            <a:ext cx="10471150" cy="264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88561" y="297910"/>
            <a:ext cx="2214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球队</a:t>
            </a: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管理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65" y="1368425"/>
            <a:ext cx="6301105" cy="504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12996" y="319500"/>
            <a:ext cx="2214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添加球队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5" y="2305050"/>
            <a:ext cx="803275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88561" y="297910"/>
            <a:ext cx="2214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删除</a:t>
            </a: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球队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1399540"/>
            <a:ext cx="8045450" cy="2527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75" y="4434205"/>
            <a:ext cx="8007350" cy="124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88561" y="297910"/>
            <a:ext cx="2214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赛程管理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75" y="1189355"/>
            <a:ext cx="5010785" cy="5412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2561" y="297910"/>
            <a:ext cx="4246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添加球员进入</a:t>
            </a: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比赛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" y="1189355"/>
            <a:ext cx="4676775" cy="5052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50" y="1189355"/>
            <a:ext cx="4665980" cy="5040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80561" y="297910"/>
            <a:ext cx="323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球员退出</a:t>
            </a: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比赛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45" y="1189355"/>
            <a:ext cx="4388485" cy="4768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10" y="1146175"/>
            <a:ext cx="4428490" cy="4812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88561" y="297910"/>
            <a:ext cx="2214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比赛</a:t>
            </a:r>
            <a:r>
              <a:rPr lang="zh-CN" altLang="en-US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管理</a:t>
            </a:r>
            <a:endParaRPr lang="zh-CN" altLang="en-US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189355"/>
            <a:ext cx="8348345" cy="5196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16"/>
          <p:cNvSpPr txBox="1"/>
          <p:nvPr/>
        </p:nvSpPr>
        <p:spPr>
          <a:xfrm>
            <a:off x="725170" y="1343660"/>
            <a:ext cx="5476875" cy="2711450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algn="l">
              <a:buNone/>
            </a:pPr>
            <a:r>
              <a:rPr lang="zh-CN" altLang="en-US" sz="8600" b="1" cap="all" dirty="0">
                <a:solidFill>
                  <a:schemeClr val="bg1"/>
                </a:solidFill>
                <a:latin typeface="+mj-lt"/>
                <a:ea typeface="幼圆" panose="02010509060101010101" pitchFamily="49" charset="-122"/>
                <a:cs typeface="+mj-lt"/>
              </a:rPr>
              <a:t>感谢</a:t>
            </a:r>
            <a:endParaRPr lang="zh-CN" altLang="en-US" sz="8600" b="1" cap="all" dirty="0">
              <a:solidFill>
                <a:schemeClr val="bg1"/>
              </a:solidFill>
              <a:latin typeface="+mj-lt"/>
              <a:ea typeface="幼圆" panose="02010509060101010101" pitchFamily="49" charset="-122"/>
              <a:cs typeface="+mj-lt"/>
            </a:endParaRPr>
          </a:p>
          <a:p>
            <a:pPr algn="l">
              <a:buNone/>
            </a:pPr>
            <a:r>
              <a:rPr lang="zh-CN" altLang="en-US" sz="8600" b="1" cap="all" dirty="0">
                <a:solidFill>
                  <a:schemeClr val="bg1"/>
                </a:solidFill>
                <a:latin typeface="+mj-lt"/>
                <a:ea typeface="幼圆" panose="02010509060101010101" pitchFamily="49" charset="-122"/>
                <a:cs typeface="+mj-lt"/>
              </a:rPr>
              <a:t>您的聆听！</a:t>
            </a:r>
            <a:endParaRPr lang="zh-CN" altLang="en-US" sz="8600" b="1" cap="all" dirty="0">
              <a:solidFill>
                <a:schemeClr val="bg1"/>
              </a:solidFill>
              <a:latin typeface="+mj-lt"/>
              <a:ea typeface="幼圆" panose="02010509060101010101" pitchFamily="49" charset="-122"/>
              <a:cs typeface="+mj-lt"/>
            </a:endParaRPr>
          </a:p>
        </p:txBody>
      </p:sp>
      <p:sp>
        <p:nvSpPr>
          <p:cNvPr id="33" name="矩形 259"/>
          <p:cNvSpPr>
            <a:spLocks noChangeArrowheads="1"/>
          </p:cNvSpPr>
          <p:nvPr/>
        </p:nvSpPr>
        <p:spPr bwMode="auto">
          <a:xfrm>
            <a:off x="863600" y="4485005"/>
            <a:ext cx="4041775" cy="24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algn="dist">
              <a:buNone/>
            </a:pPr>
            <a:r>
              <a:rPr lang="en-US" sz="1200" cap="all" dirty="0">
                <a:solidFill>
                  <a:schemeClr val="bg1"/>
                </a:solidFill>
                <a:latin typeface="+mj-lt"/>
                <a:ea typeface="幼圆" panose="02010509060101010101" pitchFamily="49" charset="-122"/>
                <a:cs typeface="+mj-lt"/>
              </a:rPr>
              <a:t>thank you for listening !</a:t>
            </a:r>
            <a:endParaRPr lang="en-US" sz="1200" cap="all" dirty="0">
              <a:solidFill>
                <a:schemeClr val="bg1"/>
              </a:solidFill>
              <a:latin typeface="+mj-lt"/>
              <a:ea typeface="幼圆" panose="02010509060101010101" pitchFamily="49" charset="-122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46975" y="4969510"/>
            <a:ext cx="35572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   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小组成员： </a:t>
            </a: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潘小草</a:t>
            </a:r>
            <a:endParaRPr lang="zh-CN" altLang="en-US" sz="2000" b="1" dirty="0">
              <a:ln w="0">
                <a:noFill/>
              </a:ln>
              <a:solidFill>
                <a:schemeClr val="bg2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</a:endParaRPr>
          </a:p>
          <a:p>
            <a:pPr algn="r" fontAlgn="auto">
              <a:lnSpc>
                <a:spcPct val="100000"/>
              </a:lnSpc>
            </a:pP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</a:t>
            </a: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      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陈雨欣</a:t>
            </a:r>
            <a:endParaRPr lang="zh-CN" altLang="en-US" sz="2000" b="1" dirty="0">
              <a:ln w="0">
                <a:noFill/>
              </a:ln>
              <a:solidFill>
                <a:schemeClr val="bg2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</a:endParaRPr>
          </a:p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        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杨</a:t>
            </a: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璐</a:t>
            </a:r>
            <a:endParaRPr lang="zh-CN" altLang="en-US" sz="2000" b="1" dirty="0">
              <a:ln w="0">
                <a:noFill/>
              </a:ln>
              <a:solidFill>
                <a:schemeClr val="bg2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</a:endParaRPr>
          </a:p>
          <a:p>
            <a:pPr algn="r" fontAlgn="auto">
              <a:lnSpc>
                <a:spcPct val="100000"/>
              </a:lnSpc>
            </a:pPr>
            <a:r>
              <a:rPr lang="en-US" altLang="zh-CN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           </a:t>
            </a:r>
            <a:r>
              <a:rPr lang="zh-CN" altLang="en-US" sz="2000" b="1" dirty="0">
                <a:ln w="0">
                  <a:noFill/>
                </a:ln>
                <a:solidFill>
                  <a:schemeClr val="bg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宋彤丹</a:t>
            </a:r>
            <a:r>
              <a:rPr lang="zh-CN" altLang="en-US" sz="2000" b="1" dirty="0">
                <a:ln w="0">
                  <a:noFill/>
                </a:ln>
                <a:solidFill>
                  <a:srgbClr val="010822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</a:rPr>
              <a:t> </a:t>
            </a:r>
            <a:endParaRPr lang="zh-CN" altLang="en-US" sz="2000" b="1" dirty="0">
              <a:ln w="0">
                <a:noFill/>
              </a:ln>
              <a:solidFill>
                <a:srgbClr val="010822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3675" y="1266190"/>
            <a:ext cx="4372610" cy="4372610"/>
            <a:chOff x="6305" y="1994"/>
            <a:chExt cx="6886" cy="6886"/>
          </a:xfrm>
        </p:grpSpPr>
        <p:sp>
          <p:nvSpPr>
            <p:cNvPr id="30" name="椭圆 29"/>
            <p:cNvSpPr/>
            <p:nvPr/>
          </p:nvSpPr>
          <p:spPr>
            <a:xfrm>
              <a:off x="6305" y="1994"/>
              <a:ext cx="6886" cy="6886"/>
            </a:xfrm>
            <a:prstGeom prst="ellipse">
              <a:avLst/>
            </a:prstGeom>
            <a:gradFill>
              <a:gsLst>
                <a:gs pos="98000">
                  <a:srgbClr val="9CE7E4"/>
                </a:gs>
                <a:gs pos="57000">
                  <a:srgbClr val="0BD0D9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084" y="3979"/>
              <a:ext cx="3337" cy="2918"/>
              <a:chOff x="8091" y="3346"/>
              <a:chExt cx="3337" cy="2918"/>
            </a:xfrm>
          </p:grpSpPr>
          <p:sp>
            <p:nvSpPr>
              <p:cNvPr id="49" name="文本框 2"/>
              <p:cNvSpPr txBox="1">
                <a:spLocks noChangeArrowheads="1"/>
              </p:cNvSpPr>
              <p:nvPr/>
            </p:nvSpPr>
            <p:spPr bwMode="auto">
              <a:xfrm>
                <a:off x="8091" y="5345"/>
                <a:ext cx="3337" cy="91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47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19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1991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63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项目概述</a:t>
                </a:r>
                <a:endParaRPr lang="zh-CN" altLang="en-US" sz="32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3" name="文本框 3"/>
              <p:cNvSpPr txBox="1">
                <a:spLocks noChangeArrowheads="1"/>
              </p:cNvSpPr>
              <p:nvPr/>
            </p:nvSpPr>
            <p:spPr bwMode="auto">
              <a:xfrm>
                <a:off x="8256" y="3346"/>
                <a:ext cx="2998" cy="1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5080" dirty="0">
                    <a:solidFill>
                      <a:schemeClr val="bg1"/>
                    </a:solidFill>
                    <a:latin typeface="+mj-lt"/>
                    <a:ea typeface="幼圆" panose="02010509060101010101" pitchFamily="49" charset="-122"/>
                    <a:cs typeface="+mj-lt"/>
                  </a:rPr>
                  <a:t>Part.1</a:t>
                </a:r>
                <a:endParaRPr lang="en-US" altLang="zh-CN" sz="5080" dirty="0">
                  <a:solidFill>
                    <a:schemeClr val="bg1"/>
                  </a:solidFill>
                  <a:latin typeface="+mj-lt"/>
                  <a:ea typeface="幼圆" panose="02010509060101010101" pitchFamily="49" charset="-122"/>
                  <a:cs typeface="+mj-lt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8975" y="4961"/>
                <a:ext cx="156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3707130" y="297910"/>
            <a:ext cx="477774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保龄球</a:t>
            </a:r>
            <a:r>
              <a:rPr lang="zh-CN" altLang="en-US" sz="4000" b="1" dirty="0"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比赛管理系统</a:t>
            </a:r>
            <a:endParaRPr lang="zh-CN" altLang="en-US" sz="4000" b="1" dirty="0">
              <a:solidFill>
                <a:schemeClr val="bg1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854008" y="2124710"/>
            <a:ext cx="8859001" cy="3705860"/>
            <a:chOff x="1505" y="3160"/>
            <a:chExt cx="13951" cy="5836"/>
          </a:xfrm>
        </p:grpSpPr>
        <p:grpSp>
          <p:nvGrpSpPr>
            <p:cNvPr id="41" name="组合 40"/>
            <p:cNvGrpSpPr/>
            <p:nvPr/>
          </p:nvGrpSpPr>
          <p:grpSpPr>
            <a:xfrm>
              <a:off x="1505" y="3194"/>
              <a:ext cx="4403" cy="5802"/>
              <a:chOff x="2628" y="2894"/>
              <a:chExt cx="4403" cy="5802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372" y="2894"/>
                <a:ext cx="2914" cy="2888"/>
                <a:chOff x="3372" y="2894"/>
                <a:chExt cx="2914" cy="2888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3372" y="2894"/>
                  <a:ext cx="2914" cy="2888"/>
                  <a:chOff x="4948" y="1836"/>
                  <a:chExt cx="4938" cy="4893"/>
                </a:xfrm>
              </p:grpSpPr>
              <p:sp>
                <p:nvSpPr>
                  <p:cNvPr id="16" name="弧形 15"/>
                  <p:cNvSpPr/>
                  <p:nvPr/>
                </p:nvSpPr>
                <p:spPr>
                  <a:xfrm>
                    <a:off x="5219" y="2063"/>
                    <a:ext cx="4040" cy="4040"/>
                  </a:xfrm>
                  <a:prstGeom prst="arc">
                    <a:avLst>
                      <a:gd name="adj1" fmla="val 5242537"/>
                      <a:gd name="adj2" fmla="val 20088988"/>
                    </a:avLst>
                  </a:prstGeom>
                  <a:noFill/>
                  <a:ln w="12700">
                    <a:solidFill>
                      <a:srgbClr val="0BD0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17" name="弧形 16"/>
                  <p:cNvSpPr/>
                  <p:nvPr/>
                </p:nvSpPr>
                <p:spPr>
                  <a:xfrm>
                    <a:off x="5419" y="2263"/>
                    <a:ext cx="4040" cy="4040"/>
                  </a:xfrm>
                  <a:prstGeom prst="arc">
                    <a:avLst>
                      <a:gd name="adj1" fmla="val 19846732"/>
                      <a:gd name="adj2" fmla="val 5816273"/>
                    </a:avLst>
                  </a:prstGeom>
                  <a:ln w="3175">
                    <a:solidFill>
                      <a:srgbClr val="0BD0D9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18" name="弧形 17"/>
                  <p:cNvSpPr/>
                  <p:nvPr/>
                </p:nvSpPr>
                <p:spPr>
                  <a:xfrm flipH="1">
                    <a:off x="4993" y="1836"/>
                    <a:ext cx="4493" cy="4493"/>
                  </a:xfrm>
                  <a:prstGeom prst="arc">
                    <a:avLst>
                      <a:gd name="adj1" fmla="val 16200000"/>
                      <a:gd name="adj2" fmla="val 32168"/>
                    </a:avLst>
                  </a:prstGeom>
                  <a:noFill/>
                  <a:ln>
                    <a:solidFill>
                      <a:srgbClr val="0BD0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19" name="弧形 18"/>
                  <p:cNvSpPr/>
                  <p:nvPr/>
                </p:nvSpPr>
                <p:spPr>
                  <a:xfrm>
                    <a:off x="5193" y="2036"/>
                    <a:ext cx="4493" cy="4493"/>
                  </a:xfrm>
                  <a:prstGeom prst="arc">
                    <a:avLst>
                      <a:gd name="adj1" fmla="val 18475225"/>
                      <a:gd name="adj2" fmla="val 7613812"/>
                    </a:avLst>
                  </a:prstGeom>
                  <a:noFill/>
                  <a:ln w="3175">
                    <a:solidFill>
                      <a:srgbClr val="0BD0D9">
                        <a:alpha val="3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0" name="弧形 19"/>
                  <p:cNvSpPr/>
                  <p:nvPr/>
                </p:nvSpPr>
                <p:spPr>
                  <a:xfrm>
                    <a:off x="5393" y="2236"/>
                    <a:ext cx="4493" cy="4493"/>
                  </a:xfrm>
                  <a:prstGeom prst="arc">
                    <a:avLst>
                      <a:gd name="adj1" fmla="val 21274537"/>
                      <a:gd name="adj2" fmla="val 3359282"/>
                    </a:avLst>
                  </a:prstGeom>
                  <a:ln w="9525">
                    <a:solidFill>
                      <a:srgbClr val="0BD0D9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1" name="椭圆 20"/>
                  <p:cNvSpPr/>
                  <p:nvPr/>
                </p:nvSpPr>
                <p:spPr>
                  <a:xfrm>
                    <a:off x="7268" y="6056"/>
                    <a:ext cx="90" cy="90"/>
                  </a:xfrm>
                  <a:prstGeom prst="ellipse">
                    <a:avLst/>
                  </a:prstGeom>
                  <a:solidFill>
                    <a:srgbClr val="40E0C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2" name="椭圆 21"/>
                  <p:cNvSpPr/>
                  <p:nvPr/>
                </p:nvSpPr>
                <p:spPr>
                  <a:xfrm>
                    <a:off x="4948" y="4037"/>
                    <a:ext cx="90" cy="90"/>
                  </a:xfrm>
                  <a:prstGeom prst="ellipse">
                    <a:avLst/>
                  </a:prstGeom>
                  <a:solidFill>
                    <a:srgbClr val="40E0C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4" name="等腰三角形 23"/>
                  <p:cNvSpPr/>
                  <p:nvPr/>
                </p:nvSpPr>
                <p:spPr>
                  <a:xfrm>
                    <a:off x="5744" y="2261"/>
                    <a:ext cx="2990" cy="2709"/>
                  </a:xfrm>
                  <a:prstGeom prst="triangle">
                    <a:avLst>
                      <a:gd name="adj" fmla="val 50216"/>
                    </a:avLst>
                  </a:prstGeom>
                  <a:noFill/>
                  <a:ln>
                    <a:solidFill>
                      <a:srgbClr val="0BD0D9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5" name="等腰三角形 24"/>
                  <p:cNvSpPr/>
                  <p:nvPr/>
                </p:nvSpPr>
                <p:spPr>
                  <a:xfrm flipV="1">
                    <a:off x="5807" y="3157"/>
                    <a:ext cx="2864" cy="2594"/>
                  </a:xfrm>
                  <a:prstGeom prst="triangle">
                    <a:avLst>
                      <a:gd name="adj" fmla="val 50216"/>
                    </a:avLst>
                  </a:prstGeom>
                  <a:solidFill>
                    <a:srgbClr val="0BD0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</p:grpSp>
            <p:sp>
              <p:nvSpPr>
                <p:cNvPr id="26" name="文本框 25"/>
                <p:cNvSpPr txBox="1"/>
                <p:nvPr/>
              </p:nvSpPr>
              <p:spPr>
                <a:xfrm>
                  <a:off x="4269" y="3787"/>
                  <a:ext cx="909" cy="1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altLang="zh-CN" sz="4000">
                      <a:solidFill>
                        <a:schemeClr val="bg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  <a:cs typeface="Arial" panose="020B0604020202020204" pitchFamily="34" charset="0"/>
                    </a:rPr>
                    <a:t>1</a:t>
                  </a:r>
                  <a:endParaRPr lang="en-US" altLang="zh-CN" sz="4000">
                    <a:solidFill>
                      <a:schemeClr val="bg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3019" y="6079"/>
                <a:ext cx="3527" cy="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b="1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项目介绍</a:t>
                </a:r>
                <a:endParaRPr lang="zh-CN" altLang="en-US" b="1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628" y="6791"/>
                <a:ext cx="4403" cy="1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该项目用于</a:t>
                </a:r>
                <a:r>
                  <a:rPr lang="zh-CN" altLang="en-US" sz="14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对保龄球比赛的各种信息进行管理，通过制作的专门界面，可以对球队、球员、比赛情况、各种统计信息进行管理。</a:t>
                </a:r>
                <a:endParaRPr lang="zh-CN" altLang="en-US" sz="14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413" y="3160"/>
              <a:ext cx="4372" cy="5645"/>
              <a:chOff x="7479" y="2860"/>
              <a:chExt cx="4372" cy="5645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8208" y="2860"/>
                <a:ext cx="2914" cy="2888"/>
                <a:chOff x="8248" y="2860"/>
                <a:chExt cx="2914" cy="2888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8248" y="2860"/>
                  <a:ext cx="2914" cy="2888"/>
                  <a:chOff x="4948" y="1836"/>
                  <a:chExt cx="4938" cy="4893"/>
                </a:xfrm>
              </p:grpSpPr>
              <p:sp>
                <p:nvSpPr>
                  <p:cNvPr id="7" name="弧形 6"/>
                  <p:cNvSpPr/>
                  <p:nvPr/>
                </p:nvSpPr>
                <p:spPr>
                  <a:xfrm>
                    <a:off x="5219" y="2063"/>
                    <a:ext cx="4040" cy="4040"/>
                  </a:xfrm>
                  <a:prstGeom prst="arc">
                    <a:avLst>
                      <a:gd name="adj1" fmla="val 5242537"/>
                      <a:gd name="adj2" fmla="val 20088988"/>
                    </a:avLst>
                  </a:prstGeom>
                  <a:noFill/>
                  <a:ln w="12700">
                    <a:solidFill>
                      <a:srgbClr val="0BD0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63" name="弧形 62"/>
                  <p:cNvSpPr/>
                  <p:nvPr/>
                </p:nvSpPr>
                <p:spPr>
                  <a:xfrm>
                    <a:off x="5419" y="2263"/>
                    <a:ext cx="4040" cy="4040"/>
                  </a:xfrm>
                  <a:prstGeom prst="arc">
                    <a:avLst>
                      <a:gd name="adj1" fmla="val 19846732"/>
                      <a:gd name="adj2" fmla="val 5816273"/>
                    </a:avLst>
                  </a:prstGeom>
                  <a:ln w="3175">
                    <a:solidFill>
                      <a:srgbClr val="0BD0D9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23" name="弧形 22"/>
                  <p:cNvSpPr/>
                  <p:nvPr/>
                </p:nvSpPr>
                <p:spPr>
                  <a:xfrm flipH="1">
                    <a:off x="4993" y="1836"/>
                    <a:ext cx="4493" cy="4493"/>
                  </a:xfrm>
                  <a:prstGeom prst="arc">
                    <a:avLst>
                      <a:gd name="adj1" fmla="val 16200000"/>
                      <a:gd name="adj2" fmla="val 32168"/>
                    </a:avLst>
                  </a:prstGeom>
                  <a:noFill/>
                  <a:ln>
                    <a:solidFill>
                      <a:srgbClr val="0BD0D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77" name="弧形 76"/>
                  <p:cNvSpPr/>
                  <p:nvPr/>
                </p:nvSpPr>
                <p:spPr>
                  <a:xfrm>
                    <a:off x="5193" y="2036"/>
                    <a:ext cx="4493" cy="4493"/>
                  </a:xfrm>
                  <a:prstGeom prst="arc">
                    <a:avLst>
                      <a:gd name="adj1" fmla="val 18475225"/>
                      <a:gd name="adj2" fmla="val 7613812"/>
                    </a:avLst>
                  </a:prstGeom>
                  <a:noFill/>
                  <a:ln w="3175">
                    <a:solidFill>
                      <a:srgbClr val="0BD0D9">
                        <a:alpha val="3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80" name="弧形 79"/>
                  <p:cNvSpPr/>
                  <p:nvPr/>
                </p:nvSpPr>
                <p:spPr>
                  <a:xfrm>
                    <a:off x="5393" y="2236"/>
                    <a:ext cx="4493" cy="4493"/>
                  </a:xfrm>
                  <a:prstGeom prst="arc">
                    <a:avLst>
                      <a:gd name="adj1" fmla="val 21274537"/>
                      <a:gd name="adj2" fmla="val 3359282"/>
                    </a:avLst>
                  </a:prstGeom>
                  <a:ln w="9525">
                    <a:solidFill>
                      <a:srgbClr val="0BD0D9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8" name="椭圆 7"/>
                  <p:cNvSpPr/>
                  <p:nvPr/>
                </p:nvSpPr>
                <p:spPr>
                  <a:xfrm>
                    <a:off x="7268" y="6056"/>
                    <a:ext cx="90" cy="90"/>
                  </a:xfrm>
                  <a:prstGeom prst="ellipse">
                    <a:avLst/>
                  </a:prstGeom>
                  <a:solidFill>
                    <a:srgbClr val="40E0C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102" name="椭圆 101"/>
                  <p:cNvSpPr/>
                  <p:nvPr/>
                </p:nvSpPr>
                <p:spPr>
                  <a:xfrm>
                    <a:off x="4948" y="4037"/>
                    <a:ext cx="90" cy="90"/>
                  </a:xfrm>
                  <a:prstGeom prst="ellipse">
                    <a:avLst/>
                  </a:prstGeom>
                  <a:solidFill>
                    <a:srgbClr val="40E0C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42" name="等腰三角形 41"/>
                  <p:cNvSpPr/>
                  <p:nvPr/>
                </p:nvSpPr>
                <p:spPr>
                  <a:xfrm>
                    <a:off x="5744" y="2261"/>
                    <a:ext cx="2990" cy="2709"/>
                  </a:xfrm>
                  <a:prstGeom prst="triangle">
                    <a:avLst>
                      <a:gd name="adj" fmla="val 50216"/>
                    </a:avLst>
                  </a:prstGeom>
                  <a:noFill/>
                  <a:ln>
                    <a:solidFill>
                      <a:srgbClr val="0BD0D9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  <p:sp>
                <p:nvSpPr>
                  <p:cNvPr id="108" name="等腰三角形 107"/>
                  <p:cNvSpPr/>
                  <p:nvPr/>
                </p:nvSpPr>
                <p:spPr>
                  <a:xfrm flipV="1">
                    <a:off x="5807" y="3157"/>
                    <a:ext cx="2864" cy="2594"/>
                  </a:xfrm>
                  <a:prstGeom prst="triangle">
                    <a:avLst>
                      <a:gd name="adj" fmla="val 50216"/>
                    </a:avLst>
                  </a:prstGeom>
                  <a:solidFill>
                    <a:srgbClr val="0BD0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lang="zh-CN" altLang="en-US"/>
                  </a:p>
                </p:txBody>
              </p:sp>
            </p:grpSp>
            <p:sp>
              <p:nvSpPr>
                <p:cNvPr id="29" name="文本框 28"/>
                <p:cNvSpPr txBox="1"/>
                <p:nvPr/>
              </p:nvSpPr>
              <p:spPr>
                <a:xfrm>
                  <a:off x="9189" y="3669"/>
                  <a:ext cx="909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altLang="zh-CN" sz="4000">
                      <a:solidFill>
                        <a:schemeClr val="bg1"/>
                      </a:solidFill>
                      <a:latin typeface="Arial" panose="020B0604020202020204" pitchFamily="34" charset="0"/>
                      <a:ea typeface="华文细黑" panose="02010600040101010101" pitchFamily="2" charset="-122"/>
                      <a:cs typeface="Arial" panose="020B0604020202020204" pitchFamily="34" charset="0"/>
                    </a:rPr>
                    <a:t>2</a:t>
                  </a:r>
                  <a:endParaRPr lang="en-US" altLang="zh-CN" sz="4000">
                    <a:solidFill>
                      <a:schemeClr val="bg1"/>
                    </a:solidFill>
                    <a:latin typeface="Arial" panose="020B0604020202020204" pitchFamily="34" charset="0"/>
                    <a:ea typeface="华文细黑" panose="02010600040101010101" pitchFamily="2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文本框 36"/>
              <p:cNvSpPr txBox="1"/>
              <p:nvPr/>
            </p:nvSpPr>
            <p:spPr>
              <a:xfrm>
                <a:off x="7902" y="6090"/>
                <a:ext cx="3527" cy="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b="1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+mn-ea"/>
                  </a:rPr>
                  <a:t>开发环境</a:t>
                </a:r>
                <a:endParaRPr lang="zh-CN" altLang="en-US" b="1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sym typeface="+mn-ea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79" y="6791"/>
                <a:ext cx="4372" cy="1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Java语言</a:t>
                </a:r>
                <a:endParaRPr lang="zh-CN" altLang="en-US" sz="16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用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IDEA</a:t>
                </a:r>
                <a:r>
                  <a:rPr lang="zh-CN" altLang="en-US" sz="16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作为开发工具</a:t>
                </a:r>
                <a:endParaRPr lang="zh-CN" altLang="en-US" sz="16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后台数据库采用</a:t>
                </a:r>
                <a:r>
                  <a:rPr lang="en-US" altLang="zh-CN" sz="16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MySQL</a:t>
                </a:r>
                <a:endParaRPr lang="en-US" altLang="zh-CN" sz="16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 rot="0">
              <a:off x="14034" y="4476"/>
              <a:ext cx="1422" cy="1245"/>
              <a:chOff x="4948" y="4037"/>
              <a:chExt cx="2410" cy="2109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7268" y="6056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948" y="4037"/>
                <a:ext cx="90" cy="90"/>
              </a:xfrm>
              <a:prstGeom prst="ellipse">
                <a:avLst/>
              </a:prstGeom>
              <a:solidFill>
                <a:srgbClr val="40E0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组合 39"/>
          <p:cNvGrpSpPr/>
          <p:nvPr/>
        </p:nvGrpSpPr>
        <p:grpSpPr>
          <a:xfrm>
            <a:off x="1341437" y="1195070"/>
            <a:ext cx="9854434" cy="5495632"/>
            <a:chOff x="2777" y="2659"/>
            <a:chExt cx="14150" cy="7891"/>
          </a:xfrm>
        </p:grpSpPr>
        <p:sp>
          <p:nvSpPr>
            <p:cNvPr id="159" name="05"/>
            <p:cNvSpPr/>
            <p:nvPr/>
          </p:nvSpPr>
          <p:spPr bwMode="auto">
            <a:xfrm rot="2686389">
              <a:off x="9493" y="3918"/>
              <a:ext cx="3349" cy="1189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rgbClr val="0BD0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/>
            </a:p>
          </p:txBody>
        </p:sp>
        <p:sp>
          <p:nvSpPr>
            <p:cNvPr id="160" name="06"/>
            <p:cNvSpPr/>
            <p:nvPr/>
          </p:nvSpPr>
          <p:spPr bwMode="auto">
            <a:xfrm rot="2686389">
              <a:off x="10642" y="6003"/>
              <a:ext cx="1141" cy="3271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0BD0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/>
            </a:p>
          </p:txBody>
        </p:sp>
        <p:sp>
          <p:nvSpPr>
            <p:cNvPr id="161" name="07"/>
            <p:cNvSpPr/>
            <p:nvPr/>
          </p:nvSpPr>
          <p:spPr bwMode="auto">
            <a:xfrm rot="2686389">
              <a:off x="6464" y="7105"/>
              <a:ext cx="3271" cy="1147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solidFill>
              <a:srgbClr val="0BD0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/>
            </a:p>
          </p:txBody>
        </p:sp>
        <p:sp>
          <p:nvSpPr>
            <p:cNvPr id="162" name="0 8"/>
            <p:cNvSpPr/>
            <p:nvPr/>
          </p:nvSpPr>
          <p:spPr bwMode="auto">
            <a:xfrm rot="2686389">
              <a:off x="7463" y="2909"/>
              <a:ext cx="1159" cy="3313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solidFill>
              <a:srgbClr val="0BD0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US"/>
            </a:p>
          </p:txBody>
        </p:sp>
        <p:sp>
          <p:nvSpPr>
            <p:cNvPr id="163" name="09"/>
            <p:cNvSpPr>
              <a:spLocks noEditPoints="1"/>
            </p:cNvSpPr>
            <p:nvPr/>
          </p:nvSpPr>
          <p:spPr bwMode="auto">
            <a:xfrm>
              <a:off x="8982" y="5129"/>
              <a:ext cx="1275" cy="1444"/>
            </a:xfrm>
            <a:custGeom>
              <a:avLst/>
              <a:gdLst>
                <a:gd name="connsiteX0" fmla="*/ 307322 w 536015"/>
                <a:gd name="connsiteY0" fmla="*/ 526827 h 606722"/>
                <a:gd name="connsiteX1" fmla="*/ 307322 w 536015"/>
                <a:gd name="connsiteY1" fmla="*/ 582549 h 606722"/>
                <a:gd name="connsiteX2" fmla="*/ 467826 w 536015"/>
                <a:gd name="connsiteY2" fmla="*/ 582549 h 606722"/>
                <a:gd name="connsiteX3" fmla="*/ 467826 w 536015"/>
                <a:gd name="connsiteY3" fmla="*/ 526827 h 606722"/>
                <a:gd name="connsiteX4" fmla="*/ 68185 w 536015"/>
                <a:gd name="connsiteY4" fmla="*/ 526827 h 606722"/>
                <a:gd name="connsiteX5" fmla="*/ 68185 w 536015"/>
                <a:gd name="connsiteY5" fmla="*/ 582549 h 606722"/>
                <a:gd name="connsiteX6" fmla="*/ 228765 w 536015"/>
                <a:gd name="connsiteY6" fmla="*/ 582549 h 606722"/>
                <a:gd name="connsiteX7" fmla="*/ 228765 w 536015"/>
                <a:gd name="connsiteY7" fmla="*/ 526827 h 606722"/>
                <a:gd name="connsiteX8" fmla="*/ 307322 w 536015"/>
                <a:gd name="connsiteY8" fmla="*/ 477237 h 606722"/>
                <a:gd name="connsiteX9" fmla="*/ 307322 w 536015"/>
                <a:gd name="connsiteY9" fmla="*/ 502654 h 606722"/>
                <a:gd name="connsiteX10" fmla="*/ 467826 w 536015"/>
                <a:gd name="connsiteY10" fmla="*/ 502654 h 606722"/>
                <a:gd name="connsiteX11" fmla="*/ 467826 w 536015"/>
                <a:gd name="connsiteY11" fmla="*/ 477237 h 606722"/>
                <a:gd name="connsiteX12" fmla="*/ 68185 w 536015"/>
                <a:gd name="connsiteY12" fmla="*/ 477237 h 606722"/>
                <a:gd name="connsiteX13" fmla="*/ 68185 w 536015"/>
                <a:gd name="connsiteY13" fmla="*/ 502654 h 606722"/>
                <a:gd name="connsiteX14" fmla="*/ 228765 w 536015"/>
                <a:gd name="connsiteY14" fmla="*/ 502654 h 606722"/>
                <a:gd name="connsiteX15" fmla="*/ 228765 w 536015"/>
                <a:gd name="connsiteY15" fmla="*/ 477237 h 606722"/>
                <a:gd name="connsiteX16" fmla="*/ 414283 w 536015"/>
                <a:gd name="connsiteY16" fmla="*/ 335962 h 606722"/>
                <a:gd name="connsiteX17" fmla="*/ 420423 w 536015"/>
                <a:gd name="connsiteY17" fmla="*/ 351850 h 606722"/>
                <a:gd name="connsiteX18" fmla="*/ 419444 w 536015"/>
                <a:gd name="connsiteY18" fmla="*/ 354246 h 606722"/>
                <a:gd name="connsiteX19" fmla="*/ 408322 w 536015"/>
                <a:gd name="connsiteY19" fmla="*/ 361436 h 606722"/>
                <a:gd name="connsiteX20" fmla="*/ 403429 w 536015"/>
                <a:gd name="connsiteY20" fmla="*/ 360371 h 606722"/>
                <a:gd name="connsiteX21" fmla="*/ 397289 w 536015"/>
                <a:gd name="connsiteY21" fmla="*/ 344394 h 606722"/>
                <a:gd name="connsiteX22" fmla="*/ 398357 w 536015"/>
                <a:gd name="connsiteY22" fmla="*/ 342086 h 606722"/>
                <a:gd name="connsiteX23" fmla="*/ 414283 w 536015"/>
                <a:gd name="connsiteY23" fmla="*/ 335962 h 606722"/>
                <a:gd name="connsiteX24" fmla="*/ 314102 w 536015"/>
                <a:gd name="connsiteY24" fmla="*/ 181680 h 606722"/>
                <a:gd name="connsiteX25" fmla="*/ 304935 w 536015"/>
                <a:gd name="connsiteY25" fmla="*/ 210563 h 606722"/>
                <a:gd name="connsiteX26" fmla="*/ 303867 w 536015"/>
                <a:gd name="connsiteY26" fmla="*/ 212963 h 606722"/>
                <a:gd name="connsiteX27" fmla="*/ 344274 w 536015"/>
                <a:gd name="connsiteY27" fmla="*/ 181680 h 606722"/>
                <a:gd name="connsiteX28" fmla="*/ 246815 w 536015"/>
                <a:gd name="connsiteY28" fmla="*/ 181680 h 606722"/>
                <a:gd name="connsiteX29" fmla="*/ 251176 w 536015"/>
                <a:gd name="connsiteY29" fmla="*/ 195811 h 606722"/>
                <a:gd name="connsiteX30" fmla="*/ 267998 w 536015"/>
                <a:gd name="connsiteY30" fmla="*/ 219006 h 606722"/>
                <a:gd name="connsiteX31" fmla="*/ 289181 w 536015"/>
                <a:gd name="connsiteY31" fmla="*/ 181680 h 606722"/>
                <a:gd name="connsiteX32" fmla="*/ 191811 w 536015"/>
                <a:gd name="connsiteY32" fmla="*/ 181680 h 606722"/>
                <a:gd name="connsiteX33" fmla="*/ 232219 w 536015"/>
                <a:gd name="connsiteY33" fmla="*/ 212963 h 606722"/>
                <a:gd name="connsiteX34" fmla="*/ 221983 w 536015"/>
                <a:gd name="connsiteY34" fmla="*/ 181680 h 606722"/>
                <a:gd name="connsiteX35" fmla="*/ 306342 w 536015"/>
                <a:gd name="connsiteY35" fmla="*/ 98177 h 606722"/>
                <a:gd name="connsiteX36" fmla="*/ 319250 w 536015"/>
                <a:gd name="connsiteY36" fmla="*/ 108928 h 606722"/>
                <a:gd name="connsiteX37" fmla="*/ 319517 w 536015"/>
                <a:gd name="connsiteY37" fmla="*/ 111771 h 606722"/>
                <a:gd name="connsiteX38" fmla="*/ 308123 w 536015"/>
                <a:gd name="connsiteY38" fmla="*/ 124477 h 606722"/>
                <a:gd name="connsiteX39" fmla="*/ 307500 w 536015"/>
                <a:gd name="connsiteY39" fmla="*/ 124477 h 606722"/>
                <a:gd name="connsiteX40" fmla="*/ 295393 w 536015"/>
                <a:gd name="connsiteY40" fmla="*/ 113460 h 606722"/>
                <a:gd name="connsiteX41" fmla="*/ 295126 w 536015"/>
                <a:gd name="connsiteY41" fmla="*/ 111061 h 606722"/>
                <a:gd name="connsiteX42" fmla="*/ 306342 w 536015"/>
                <a:gd name="connsiteY42" fmla="*/ 98177 h 606722"/>
                <a:gd name="connsiteX43" fmla="*/ 242276 w 536015"/>
                <a:gd name="connsiteY43" fmla="*/ 92719 h 606722"/>
                <a:gd name="connsiteX44" fmla="*/ 240318 w 536015"/>
                <a:gd name="connsiteY44" fmla="*/ 125069 h 606722"/>
                <a:gd name="connsiteX45" fmla="*/ 242276 w 536015"/>
                <a:gd name="connsiteY45" fmla="*/ 157507 h 606722"/>
                <a:gd name="connsiteX46" fmla="*/ 293720 w 536015"/>
                <a:gd name="connsiteY46" fmla="*/ 157507 h 606722"/>
                <a:gd name="connsiteX47" fmla="*/ 295233 w 536015"/>
                <a:gd name="connsiteY47" fmla="*/ 141865 h 606722"/>
                <a:gd name="connsiteX48" fmla="*/ 308050 w 536015"/>
                <a:gd name="connsiteY48" fmla="*/ 130579 h 606722"/>
                <a:gd name="connsiteX49" fmla="*/ 319353 w 536015"/>
                <a:gd name="connsiteY49" fmla="*/ 143376 h 606722"/>
                <a:gd name="connsiteX50" fmla="*/ 318107 w 536015"/>
                <a:gd name="connsiteY50" fmla="*/ 157507 h 606722"/>
                <a:gd name="connsiteX51" fmla="*/ 357358 w 536015"/>
                <a:gd name="connsiteY51" fmla="*/ 157507 h 606722"/>
                <a:gd name="connsiteX52" fmla="*/ 363054 w 536015"/>
                <a:gd name="connsiteY52" fmla="*/ 125069 h 606722"/>
                <a:gd name="connsiteX53" fmla="*/ 357358 w 536015"/>
                <a:gd name="connsiteY53" fmla="*/ 92719 h 606722"/>
                <a:gd name="connsiteX54" fmla="*/ 178727 w 536015"/>
                <a:gd name="connsiteY54" fmla="*/ 92719 h 606722"/>
                <a:gd name="connsiteX55" fmla="*/ 173031 w 536015"/>
                <a:gd name="connsiteY55" fmla="*/ 125069 h 606722"/>
                <a:gd name="connsiteX56" fmla="*/ 178727 w 536015"/>
                <a:gd name="connsiteY56" fmla="*/ 157507 h 606722"/>
                <a:gd name="connsiteX57" fmla="*/ 217978 w 536015"/>
                <a:gd name="connsiteY57" fmla="*/ 157507 h 606722"/>
                <a:gd name="connsiteX58" fmla="*/ 216109 w 536015"/>
                <a:gd name="connsiteY58" fmla="*/ 125069 h 606722"/>
                <a:gd name="connsiteX59" fmla="*/ 217978 w 536015"/>
                <a:gd name="connsiteY59" fmla="*/ 92719 h 606722"/>
                <a:gd name="connsiteX60" fmla="*/ 303955 w 536015"/>
                <a:gd name="connsiteY60" fmla="*/ 37352 h 606722"/>
                <a:gd name="connsiteX61" fmla="*/ 314102 w 536015"/>
                <a:gd name="connsiteY61" fmla="*/ 68546 h 606722"/>
                <a:gd name="connsiteX62" fmla="*/ 344274 w 536015"/>
                <a:gd name="connsiteY62" fmla="*/ 68546 h 606722"/>
                <a:gd name="connsiteX63" fmla="*/ 303955 w 536015"/>
                <a:gd name="connsiteY63" fmla="*/ 37352 h 606722"/>
                <a:gd name="connsiteX64" fmla="*/ 232219 w 536015"/>
                <a:gd name="connsiteY64" fmla="*/ 37263 h 606722"/>
                <a:gd name="connsiteX65" fmla="*/ 191811 w 536015"/>
                <a:gd name="connsiteY65" fmla="*/ 68546 h 606722"/>
                <a:gd name="connsiteX66" fmla="*/ 221983 w 536015"/>
                <a:gd name="connsiteY66" fmla="*/ 68546 h 606722"/>
                <a:gd name="connsiteX67" fmla="*/ 232219 w 536015"/>
                <a:gd name="connsiteY67" fmla="*/ 37263 h 606722"/>
                <a:gd name="connsiteX68" fmla="*/ 267998 w 536015"/>
                <a:gd name="connsiteY68" fmla="*/ 31220 h 606722"/>
                <a:gd name="connsiteX69" fmla="*/ 251176 w 536015"/>
                <a:gd name="connsiteY69" fmla="*/ 54415 h 606722"/>
                <a:gd name="connsiteX70" fmla="*/ 246815 w 536015"/>
                <a:gd name="connsiteY70" fmla="*/ 68546 h 606722"/>
                <a:gd name="connsiteX71" fmla="*/ 289270 w 536015"/>
                <a:gd name="connsiteY71" fmla="*/ 68546 h 606722"/>
                <a:gd name="connsiteX72" fmla="*/ 267998 w 536015"/>
                <a:gd name="connsiteY72" fmla="*/ 31220 h 606722"/>
                <a:gd name="connsiteX73" fmla="*/ 489457 w 536015"/>
                <a:gd name="connsiteY73" fmla="*/ 24173 h 606722"/>
                <a:gd name="connsiteX74" fmla="*/ 473701 w 536015"/>
                <a:gd name="connsiteY74" fmla="*/ 30749 h 606722"/>
                <a:gd name="connsiteX75" fmla="*/ 467292 w 536015"/>
                <a:gd name="connsiteY75" fmla="*/ 46480 h 606722"/>
                <a:gd name="connsiteX76" fmla="*/ 468004 w 536015"/>
                <a:gd name="connsiteY76" fmla="*/ 173209 h 606722"/>
                <a:gd name="connsiteX77" fmla="*/ 479398 w 536015"/>
                <a:gd name="connsiteY77" fmla="*/ 219245 h 606722"/>
                <a:gd name="connsiteX78" fmla="*/ 478864 w 536015"/>
                <a:gd name="connsiteY78" fmla="*/ 220667 h 606722"/>
                <a:gd name="connsiteX79" fmla="*/ 434799 w 536015"/>
                <a:gd name="connsiteY79" fmla="*/ 319669 h 606722"/>
                <a:gd name="connsiteX80" fmla="*/ 423761 w 536015"/>
                <a:gd name="connsiteY80" fmla="*/ 326867 h 606722"/>
                <a:gd name="connsiteX81" fmla="*/ 418776 w 536015"/>
                <a:gd name="connsiteY81" fmla="*/ 325801 h 606722"/>
                <a:gd name="connsiteX82" fmla="*/ 412633 w 536015"/>
                <a:gd name="connsiteY82" fmla="*/ 309893 h 606722"/>
                <a:gd name="connsiteX83" fmla="*/ 456431 w 536015"/>
                <a:gd name="connsiteY83" fmla="*/ 211602 h 606722"/>
                <a:gd name="connsiteX84" fmla="*/ 443078 w 536015"/>
                <a:gd name="connsiteY84" fmla="*/ 185118 h 606722"/>
                <a:gd name="connsiteX85" fmla="*/ 426075 w 536015"/>
                <a:gd name="connsiteY85" fmla="*/ 185918 h 606722"/>
                <a:gd name="connsiteX86" fmla="*/ 414592 w 536015"/>
                <a:gd name="connsiteY86" fmla="*/ 198449 h 606722"/>
                <a:gd name="connsiteX87" fmla="*/ 414236 w 536015"/>
                <a:gd name="connsiteY87" fmla="*/ 199338 h 606722"/>
                <a:gd name="connsiteX88" fmla="*/ 340171 w 536015"/>
                <a:gd name="connsiteY88" fmla="*/ 364371 h 606722"/>
                <a:gd name="connsiteX89" fmla="*/ 330023 w 536015"/>
                <a:gd name="connsiteY89" fmla="*/ 419115 h 606722"/>
                <a:gd name="connsiteX90" fmla="*/ 330023 w 536015"/>
                <a:gd name="connsiteY90" fmla="*/ 453064 h 606722"/>
                <a:gd name="connsiteX91" fmla="*/ 408983 w 536015"/>
                <a:gd name="connsiteY91" fmla="*/ 453064 h 606722"/>
                <a:gd name="connsiteX92" fmla="*/ 408983 w 536015"/>
                <a:gd name="connsiteY92" fmla="*/ 446310 h 606722"/>
                <a:gd name="connsiteX93" fmla="*/ 409072 w 536015"/>
                <a:gd name="connsiteY93" fmla="*/ 444621 h 606722"/>
                <a:gd name="connsiteX94" fmla="*/ 419666 w 536015"/>
                <a:gd name="connsiteY94" fmla="*/ 410762 h 606722"/>
                <a:gd name="connsiteX95" fmla="*/ 490971 w 536015"/>
                <a:gd name="connsiteY95" fmla="*/ 246439 h 606722"/>
                <a:gd name="connsiteX96" fmla="*/ 510911 w 536015"/>
                <a:gd name="connsiteY96" fmla="*/ 151880 h 606722"/>
                <a:gd name="connsiteX97" fmla="*/ 511802 w 536015"/>
                <a:gd name="connsiteY97" fmla="*/ 46213 h 606722"/>
                <a:gd name="connsiteX98" fmla="*/ 489547 w 536015"/>
                <a:gd name="connsiteY98" fmla="*/ 24173 h 606722"/>
                <a:gd name="connsiteX99" fmla="*/ 46554 w 536015"/>
                <a:gd name="connsiteY99" fmla="*/ 24173 h 606722"/>
                <a:gd name="connsiteX100" fmla="*/ 24212 w 536015"/>
                <a:gd name="connsiteY100" fmla="*/ 46213 h 606722"/>
                <a:gd name="connsiteX101" fmla="*/ 25191 w 536015"/>
                <a:gd name="connsiteY101" fmla="*/ 151880 h 606722"/>
                <a:gd name="connsiteX102" fmla="*/ 45130 w 536015"/>
                <a:gd name="connsiteY102" fmla="*/ 246439 h 606722"/>
                <a:gd name="connsiteX103" fmla="*/ 116430 w 536015"/>
                <a:gd name="connsiteY103" fmla="*/ 410762 h 606722"/>
                <a:gd name="connsiteX104" fmla="*/ 126934 w 536015"/>
                <a:gd name="connsiteY104" fmla="*/ 444621 h 606722"/>
                <a:gd name="connsiteX105" fmla="*/ 127023 w 536015"/>
                <a:gd name="connsiteY105" fmla="*/ 446310 h 606722"/>
                <a:gd name="connsiteX106" fmla="*/ 127023 w 536015"/>
                <a:gd name="connsiteY106" fmla="*/ 453064 h 606722"/>
                <a:gd name="connsiteX107" fmla="*/ 206067 w 536015"/>
                <a:gd name="connsiteY107" fmla="*/ 453064 h 606722"/>
                <a:gd name="connsiteX108" fmla="*/ 206067 w 536015"/>
                <a:gd name="connsiteY108" fmla="*/ 419115 h 606722"/>
                <a:gd name="connsiteX109" fmla="*/ 195919 w 536015"/>
                <a:gd name="connsiteY109" fmla="*/ 364371 h 606722"/>
                <a:gd name="connsiteX110" fmla="*/ 121771 w 536015"/>
                <a:gd name="connsiteY110" fmla="*/ 199338 h 606722"/>
                <a:gd name="connsiteX111" fmla="*/ 121504 w 536015"/>
                <a:gd name="connsiteY111" fmla="*/ 198449 h 606722"/>
                <a:gd name="connsiteX112" fmla="*/ 109932 w 536015"/>
                <a:gd name="connsiteY112" fmla="*/ 185918 h 606722"/>
                <a:gd name="connsiteX113" fmla="*/ 92930 w 536015"/>
                <a:gd name="connsiteY113" fmla="*/ 185118 h 606722"/>
                <a:gd name="connsiteX114" fmla="*/ 79667 w 536015"/>
                <a:gd name="connsiteY114" fmla="*/ 211602 h 606722"/>
                <a:gd name="connsiteX115" fmla="*/ 123373 w 536015"/>
                <a:gd name="connsiteY115" fmla="*/ 309893 h 606722"/>
                <a:gd name="connsiteX116" fmla="*/ 117231 w 536015"/>
                <a:gd name="connsiteY116" fmla="*/ 325801 h 606722"/>
                <a:gd name="connsiteX117" fmla="*/ 112335 w 536015"/>
                <a:gd name="connsiteY117" fmla="*/ 326867 h 606722"/>
                <a:gd name="connsiteX118" fmla="*/ 101298 w 536015"/>
                <a:gd name="connsiteY118" fmla="*/ 319669 h 606722"/>
                <a:gd name="connsiteX119" fmla="*/ 57236 w 536015"/>
                <a:gd name="connsiteY119" fmla="*/ 220578 h 606722"/>
                <a:gd name="connsiteX120" fmla="*/ 56702 w 536015"/>
                <a:gd name="connsiteY120" fmla="*/ 219245 h 606722"/>
                <a:gd name="connsiteX121" fmla="*/ 68095 w 536015"/>
                <a:gd name="connsiteY121" fmla="*/ 173209 h 606722"/>
                <a:gd name="connsiteX122" fmla="*/ 68808 w 536015"/>
                <a:gd name="connsiteY122" fmla="*/ 46480 h 606722"/>
                <a:gd name="connsiteX123" fmla="*/ 62310 w 536015"/>
                <a:gd name="connsiteY123" fmla="*/ 30749 h 606722"/>
                <a:gd name="connsiteX124" fmla="*/ 46643 w 536015"/>
                <a:gd name="connsiteY124" fmla="*/ 24173 h 606722"/>
                <a:gd name="connsiteX125" fmla="*/ 267998 w 536015"/>
                <a:gd name="connsiteY125" fmla="*/ 6069 h 606722"/>
                <a:gd name="connsiteX126" fmla="*/ 387263 w 536015"/>
                <a:gd name="connsiteY126" fmla="*/ 125069 h 606722"/>
                <a:gd name="connsiteX127" fmla="*/ 267998 w 536015"/>
                <a:gd name="connsiteY127" fmla="*/ 244157 h 606722"/>
                <a:gd name="connsiteX128" fmla="*/ 148822 w 536015"/>
                <a:gd name="connsiteY128" fmla="*/ 125069 h 606722"/>
                <a:gd name="connsiteX129" fmla="*/ 267998 w 536015"/>
                <a:gd name="connsiteY129" fmla="*/ 6069 h 606722"/>
                <a:gd name="connsiteX130" fmla="*/ 489368 w 536015"/>
                <a:gd name="connsiteY130" fmla="*/ 0 h 606722"/>
                <a:gd name="connsiteX131" fmla="*/ 489547 w 536015"/>
                <a:gd name="connsiteY131" fmla="*/ 0 h 606722"/>
                <a:gd name="connsiteX132" fmla="*/ 536015 w 536015"/>
                <a:gd name="connsiteY132" fmla="*/ 46213 h 606722"/>
                <a:gd name="connsiteX133" fmla="*/ 536015 w 536015"/>
                <a:gd name="connsiteY133" fmla="*/ 46391 h 606722"/>
                <a:gd name="connsiteX134" fmla="*/ 535125 w 536015"/>
                <a:gd name="connsiteY134" fmla="*/ 152147 h 606722"/>
                <a:gd name="connsiteX135" fmla="*/ 513137 w 536015"/>
                <a:gd name="connsiteY135" fmla="*/ 256037 h 606722"/>
                <a:gd name="connsiteX136" fmla="*/ 441832 w 536015"/>
                <a:gd name="connsiteY136" fmla="*/ 420626 h 606722"/>
                <a:gd name="connsiteX137" fmla="*/ 441565 w 536015"/>
                <a:gd name="connsiteY137" fmla="*/ 421071 h 606722"/>
                <a:gd name="connsiteX138" fmla="*/ 433197 w 536015"/>
                <a:gd name="connsiteY138" fmla="*/ 447110 h 606722"/>
                <a:gd name="connsiteX139" fmla="*/ 433197 w 536015"/>
                <a:gd name="connsiteY139" fmla="*/ 453064 h 606722"/>
                <a:gd name="connsiteX140" fmla="*/ 479932 w 536015"/>
                <a:gd name="connsiteY140" fmla="*/ 453064 h 606722"/>
                <a:gd name="connsiteX141" fmla="*/ 492039 w 536015"/>
                <a:gd name="connsiteY141" fmla="*/ 465151 h 606722"/>
                <a:gd name="connsiteX142" fmla="*/ 492039 w 536015"/>
                <a:gd name="connsiteY142" fmla="*/ 594636 h 606722"/>
                <a:gd name="connsiteX143" fmla="*/ 479932 w 536015"/>
                <a:gd name="connsiteY143" fmla="*/ 606722 h 606722"/>
                <a:gd name="connsiteX144" fmla="*/ 295216 w 536015"/>
                <a:gd name="connsiteY144" fmla="*/ 606722 h 606722"/>
                <a:gd name="connsiteX145" fmla="*/ 283109 w 536015"/>
                <a:gd name="connsiteY145" fmla="*/ 594636 h 606722"/>
                <a:gd name="connsiteX146" fmla="*/ 283109 w 536015"/>
                <a:gd name="connsiteY146" fmla="*/ 465151 h 606722"/>
                <a:gd name="connsiteX147" fmla="*/ 295216 w 536015"/>
                <a:gd name="connsiteY147" fmla="*/ 453064 h 606722"/>
                <a:gd name="connsiteX148" fmla="*/ 305809 w 536015"/>
                <a:gd name="connsiteY148" fmla="*/ 453064 h 606722"/>
                <a:gd name="connsiteX149" fmla="*/ 305809 w 536015"/>
                <a:gd name="connsiteY149" fmla="*/ 419115 h 606722"/>
                <a:gd name="connsiteX150" fmla="*/ 317649 w 536015"/>
                <a:gd name="connsiteY150" fmla="*/ 355573 h 606722"/>
                <a:gd name="connsiteX151" fmla="*/ 317738 w 536015"/>
                <a:gd name="connsiteY151" fmla="*/ 355217 h 606722"/>
                <a:gd name="connsiteX152" fmla="*/ 318005 w 536015"/>
                <a:gd name="connsiteY152" fmla="*/ 354684 h 606722"/>
                <a:gd name="connsiteX153" fmla="*/ 391981 w 536015"/>
                <a:gd name="connsiteY153" fmla="*/ 189828 h 606722"/>
                <a:gd name="connsiteX154" fmla="*/ 415838 w 536015"/>
                <a:gd name="connsiteY154" fmla="*/ 164056 h 606722"/>
                <a:gd name="connsiteX155" fmla="*/ 443701 w 536015"/>
                <a:gd name="connsiteY155" fmla="*/ 160412 h 606722"/>
                <a:gd name="connsiteX156" fmla="*/ 443078 w 536015"/>
                <a:gd name="connsiteY156" fmla="*/ 46657 h 606722"/>
                <a:gd name="connsiteX157" fmla="*/ 456520 w 536015"/>
                <a:gd name="connsiteY157" fmla="*/ 13775 h 606722"/>
                <a:gd name="connsiteX158" fmla="*/ 489368 w 536015"/>
                <a:gd name="connsiteY158" fmla="*/ 0 h 606722"/>
                <a:gd name="connsiteX159" fmla="*/ 46554 w 536015"/>
                <a:gd name="connsiteY159" fmla="*/ 0 h 606722"/>
                <a:gd name="connsiteX160" fmla="*/ 46732 w 536015"/>
                <a:gd name="connsiteY160" fmla="*/ 0 h 606722"/>
                <a:gd name="connsiteX161" fmla="*/ 79489 w 536015"/>
                <a:gd name="connsiteY161" fmla="*/ 13775 h 606722"/>
                <a:gd name="connsiteX162" fmla="*/ 93019 w 536015"/>
                <a:gd name="connsiteY162" fmla="*/ 46568 h 606722"/>
                <a:gd name="connsiteX163" fmla="*/ 92307 w 536015"/>
                <a:gd name="connsiteY163" fmla="*/ 160412 h 606722"/>
                <a:gd name="connsiteX164" fmla="*/ 120258 w 536015"/>
                <a:gd name="connsiteY164" fmla="*/ 164056 h 606722"/>
                <a:gd name="connsiteX165" fmla="*/ 144024 w 536015"/>
                <a:gd name="connsiteY165" fmla="*/ 189828 h 606722"/>
                <a:gd name="connsiteX166" fmla="*/ 218084 w 536015"/>
                <a:gd name="connsiteY166" fmla="*/ 354684 h 606722"/>
                <a:gd name="connsiteX167" fmla="*/ 218351 w 536015"/>
                <a:gd name="connsiteY167" fmla="*/ 355217 h 606722"/>
                <a:gd name="connsiteX168" fmla="*/ 218440 w 536015"/>
                <a:gd name="connsiteY168" fmla="*/ 355573 h 606722"/>
                <a:gd name="connsiteX169" fmla="*/ 230279 w 536015"/>
                <a:gd name="connsiteY169" fmla="*/ 419115 h 606722"/>
                <a:gd name="connsiteX170" fmla="*/ 230279 w 536015"/>
                <a:gd name="connsiteY170" fmla="*/ 453064 h 606722"/>
                <a:gd name="connsiteX171" fmla="*/ 240871 w 536015"/>
                <a:gd name="connsiteY171" fmla="*/ 453064 h 606722"/>
                <a:gd name="connsiteX172" fmla="*/ 252977 w 536015"/>
                <a:gd name="connsiteY172" fmla="*/ 465151 h 606722"/>
                <a:gd name="connsiteX173" fmla="*/ 252977 w 536015"/>
                <a:gd name="connsiteY173" fmla="*/ 594636 h 606722"/>
                <a:gd name="connsiteX174" fmla="*/ 240871 w 536015"/>
                <a:gd name="connsiteY174" fmla="*/ 606722 h 606722"/>
                <a:gd name="connsiteX175" fmla="*/ 56079 w 536015"/>
                <a:gd name="connsiteY175" fmla="*/ 606722 h 606722"/>
                <a:gd name="connsiteX176" fmla="*/ 43973 w 536015"/>
                <a:gd name="connsiteY176" fmla="*/ 594636 h 606722"/>
                <a:gd name="connsiteX177" fmla="*/ 43973 w 536015"/>
                <a:gd name="connsiteY177" fmla="*/ 465151 h 606722"/>
                <a:gd name="connsiteX178" fmla="*/ 56079 w 536015"/>
                <a:gd name="connsiteY178" fmla="*/ 453064 h 606722"/>
                <a:gd name="connsiteX179" fmla="*/ 102811 w 536015"/>
                <a:gd name="connsiteY179" fmla="*/ 453064 h 606722"/>
                <a:gd name="connsiteX180" fmla="*/ 102811 w 536015"/>
                <a:gd name="connsiteY180" fmla="*/ 447110 h 606722"/>
                <a:gd name="connsiteX181" fmla="*/ 94533 w 536015"/>
                <a:gd name="connsiteY181" fmla="*/ 421071 h 606722"/>
                <a:gd name="connsiteX182" fmla="*/ 94266 w 536015"/>
                <a:gd name="connsiteY182" fmla="*/ 420626 h 606722"/>
                <a:gd name="connsiteX183" fmla="*/ 22877 w 536015"/>
                <a:gd name="connsiteY183" fmla="*/ 256037 h 606722"/>
                <a:gd name="connsiteX184" fmla="*/ 979 w 536015"/>
                <a:gd name="connsiteY184" fmla="*/ 152058 h 606722"/>
                <a:gd name="connsiteX185" fmla="*/ 0 w 536015"/>
                <a:gd name="connsiteY185" fmla="*/ 46391 h 606722"/>
                <a:gd name="connsiteX186" fmla="*/ 0 w 536015"/>
                <a:gd name="connsiteY186" fmla="*/ 46213 h 606722"/>
                <a:gd name="connsiteX187" fmla="*/ 46554 w 536015"/>
                <a:gd name="connsiteY18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536015" h="606722">
                  <a:moveTo>
                    <a:pt x="307322" y="526827"/>
                  </a:moveTo>
                  <a:lnTo>
                    <a:pt x="307322" y="582549"/>
                  </a:lnTo>
                  <a:lnTo>
                    <a:pt x="467826" y="582549"/>
                  </a:lnTo>
                  <a:lnTo>
                    <a:pt x="467826" y="526827"/>
                  </a:lnTo>
                  <a:close/>
                  <a:moveTo>
                    <a:pt x="68185" y="526827"/>
                  </a:moveTo>
                  <a:lnTo>
                    <a:pt x="68185" y="582549"/>
                  </a:lnTo>
                  <a:lnTo>
                    <a:pt x="228765" y="582549"/>
                  </a:lnTo>
                  <a:lnTo>
                    <a:pt x="228765" y="526827"/>
                  </a:lnTo>
                  <a:close/>
                  <a:moveTo>
                    <a:pt x="307322" y="477237"/>
                  </a:moveTo>
                  <a:lnTo>
                    <a:pt x="307322" y="502654"/>
                  </a:lnTo>
                  <a:lnTo>
                    <a:pt x="467826" y="502654"/>
                  </a:lnTo>
                  <a:lnTo>
                    <a:pt x="467826" y="477237"/>
                  </a:lnTo>
                  <a:close/>
                  <a:moveTo>
                    <a:pt x="68185" y="477237"/>
                  </a:moveTo>
                  <a:lnTo>
                    <a:pt x="68185" y="502654"/>
                  </a:lnTo>
                  <a:lnTo>
                    <a:pt x="228765" y="502654"/>
                  </a:lnTo>
                  <a:lnTo>
                    <a:pt x="228765" y="477237"/>
                  </a:lnTo>
                  <a:close/>
                  <a:moveTo>
                    <a:pt x="414283" y="335962"/>
                  </a:moveTo>
                  <a:cubicBezTo>
                    <a:pt x="420423" y="338624"/>
                    <a:pt x="423181" y="345725"/>
                    <a:pt x="420423" y="351850"/>
                  </a:cubicBezTo>
                  <a:lnTo>
                    <a:pt x="419444" y="354246"/>
                  </a:lnTo>
                  <a:cubicBezTo>
                    <a:pt x="417398" y="358684"/>
                    <a:pt x="412949" y="361436"/>
                    <a:pt x="408322" y="361436"/>
                  </a:cubicBezTo>
                  <a:cubicBezTo>
                    <a:pt x="406721" y="361436"/>
                    <a:pt x="405030" y="361081"/>
                    <a:pt x="403429" y="360371"/>
                  </a:cubicBezTo>
                  <a:cubicBezTo>
                    <a:pt x="397289" y="357619"/>
                    <a:pt x="394531" y="350518"/>
                    <a:pt x="397289" y="344394"/>
                  </a:cubicBezTo>
                  <a:lnTo>
                    <a:pt x="398357" y="342086"/>
                  </a:lnTo>
                  <a:cubicBezTo>
                    <a:pt x="401026" y="335962"/>
                    <a:pt x="408144" y="333210"/>
                    <a:pt x="414283" y="335962"/>
                  </a:cubicBezTo>
                  <a:close/>
                  <a:moveTo>
                    <a:pt x="314102" y="181680"/>
                  </a:moveTo>
                  <a:cubicBezTo>
                    <a:pt x="311699" y="192434"/>
                    <a:pt x="308673" y="202209"/>
                    <a:pt x="304935" y="210563"/>
                  </a:cubicBezTo>
                  <a:cubicBezTo>
                    <a:pt x="304579" y="211363"/>
                    <a:pt x="304223" y="212163"/>
                    <a:pt x="303867" y="212963"/>
                  </a:cubicBezTo>
                  <a:cubicBezTo>
                    <a:pt x="320065" y="206386"/>
                    <a:pt x="333950" y="195455"/>
                    <a:pt x="344274" y="181680"/>
                  </a:cubicBezTo>
                  <a:close/>
                  <a:moveTo>
                    <a:pt x="246815" y="181680"/>
                  </a:moveTo>
                  <a:cubicBezTo>
                    <a:pt x="248061" y="186746"/>
                    <a:pt x="249574" y="191456"/>
                    <a:pt x="251176" y="195811"/>
                  </a:cubicBezTo>
                  <a:cubicBezTo>
                    <a:pt x="257585" y="212874"/>
                    <a:pt x="264794" y="219006"/>
                    <a:pt x="267998" y="219006"/>
                  </a:cubicBezTo>
                  <a:cubicBezTo>
                    <a:pt x="273427" y="219006"/>
                    <a:pt x="282862" y="206298"/>
                    <a:pt x="289181" y="181680"/>
                  </a:cubicBezTo>
                  <a:close/>
                  <a:moveTo>
                    <a:pt x="191811" y="181680"/>
                  </a:moveTo>
                  <a:cubicBezTo>
                    <a:pt x="202135" y="195455"/>
                    <a:pt x="216020" y="206386"/>
                    <a:pt x="232219" y="212963"/>
                  </a:cubicBezTo>
                  <a:cubicBezTo>
                    <a:pt x="227946" y="203898"/>
                    <a:pt x="224564" y="193233"/>
                    <a:pt x="221983" y="181680"/>
                  </a:cubicBezTo>
                  <a:close/>
                  <a:moveTo>
                    <a:pt x="306342" y="98177"/>
                  </a:moveTo>
                  <a:cubicBezTo>
                    <a:pt x="312930" y="97733"/>
                    <a:pt x="318538" y="102531"/>
                    <a:pt x="319250" y="108928"/>
                  </a:cubicBezTo>
                  <a:cubicBezTo>
                    <a:pt x="319428" y="109906"/>
                    <a:pt x="319517" y="110794"/>
                    <a:pt x="319517" y="111771"/>
                  </a:cubicBezTo>
                  <a:cubicBezTo>
                    <a:pt x="319873" y="118435"/>
                    <a:pt x="314799" y="124122"/>
                    <a:pt x="308123" y="124477"/>
                  </a:cubicBezTo>
                  <a:cubicBezTo>
                    <a:pt x="307856" y="124477"/>
                    <a:pt x="307678" y="124477"/>
                    <a:pt x="307500" y="124477"/>
                  </a:cubicBezTo>
                  <a:cubicBezTo>
                    <a:pt x="301268" y="124477"/>
                    <a:pt x="296016" y="119679"/>
                    <a:pt x="295393" y="113460"/>
                  </a:cubicBezTo>
                  <a:cubicBezTo>
                    <a:pt x="295215" y="112571"/>
                    <a:pt x="295126" y="111771"/>
                    <a:pt x="295126" y="111061"/>
                  </a:cubicBezTo>
                  <a:cubicBezTo>
                    <a:pt x="294681" y="104397"/>
                    <a:pt x="299755" y="98622"/>
                    <a:pt x="306342" y="98177"/>
                  </a:cubicBezTo>
                  <a:close/>
                  <a:moveTo>
                    <a:pt x="242276" y="92719"/>
                  </a:moveTo>
                  <a:cubicBezTo>
                    <a:pt x="241030" y="102939"/>
                    <a:pt x="240318" y="113871"/>
                    <a:pt x="240318" y="125069"/>
                  </a:cubicBezTo>
                  <a:cubicBezTo>
                    <a:pt x="240318" y="136355"/>
                    <a:pt x="241030" y="147287"/>
                    <a:pt x="242276" y="157507"/>
                  </a:cubicBezTo>
                  <a:lnTo>
                    <a:pt x="293720" y="157507"/>
                  </a:lnTo>
                  <a:cubicBezTo>
                    <a:pt x="294343" y="152619"/>
                    <a:pt x="294877" y="147375"/>
                    <a:pt x="295233" y="141865"/>
                  </a:cubicBezTo>
                  <a:cubicBezTo>
                    <a:pt x="295678" y="135200"/>
                    <a:pt x="301374" y="130134"/>
                    <a:pt x="308050" y="130579"/>
                  </a:cubicBezTo>
                  <a:cubicBezTo>
                    <a:pt x="314725" y="131023"/>
                    <a:pt x="319798" y="136711"/>
                    <a:pt x="319353" y="143376"/>
                  </a:cubicBezTo>
                  <a:cubicBezTo>
                    <a:pt x="319086" y="148175"/>
                    <a:pt x="318641" y="152885"/>
                    <a:pt x="318107" y="157507"/>
                  </a:cubicBezTo>
                  <a:lnTo>
                    <a:pt x="357358" y="157507"/>
                  </a:lnTo>
                  <a:cubicBezTo>
                    <a:pt x="361007" y="147375"/>
                    <a:pt x="363054" y="136444"/>
                    <a:pt x="363054" y="125069"/>
                  </a:cubicBezTo>
                  <a:cubicBezTo>
                    <a:pt x="363054" y="113782"/>
                    <a:pt x="361007" y="102851"/>
                    <a:pt x="357358" y="92719"/>
                  </a:cubicBezTo>
                  <a:close/>
                  <a:moveTo>
                    <a:pt x="178727" y="92719"/>
                  </a:moveTo>
                  <a:cubicBezTo>
                    <a:pt x="174989" y="102851"/>
                    <a:pt x="173031" y="113782"/>
                    <a:pt x="173031" y="125069"/>
                  </a:cubicBezTo>
                  <a:cubicBezTo>
                    <a:pt x="173031" y="136444"/>
                    <a:pt x="174989" y="147375"/>
                    <a:pt x="178727" y="157507"/>
                  </a:cubicBezTo>
                  <a:lnTo>
                    <a:pt x="217978" y="157507"/>
                  </a:lnTo>
                  <a:cubicBezTo>
                    <a:pt x="216732" y="146931"/>
                    <a:pt x="216109" y="136000"/>
                    <a:pt x="216109" y="125069"/>
                  </a:cubicBezTo>
                  <a:cubicBezTo>
                    <a:pt x="216109" y="114226"/>
                    <a:pt x="216732" y="103295"/>
                    <a:pt x="217978" y="92719"/>
                  </a:cubicBezTo>
                  <a:close/>
                  <a:moveTo>
                    <a:pt x="303955" y="37352"/>
                  </a:moveTo>
                  <a:cubicBezTo>
                    <a:pt x="308050" y="46061"/>
                    <a:pt x="311432" y="56459"/>
                    <a:pt x="314102" y="68546"/>
                  </a:cubicBezTo>
                  <a:lnTo>
                    <a:pt x="344274" y="68546"/>
                  </a:lnTo>
                  <a:cubicBezTo>
                    <a:pt x="333950" y="54771"/>
                    <a:pt x="320065" y="43928"/>
                    <a:pt x="303955" y="37352"/>
                  </a:cubicBezTo>
                  <a:close/>
                  <a:moveTo>
                    <a:pt x="232219" y="37263"/>
                  </a:moveTo>
                  <a:cubicBezTo>
                    <a:pt x="216020" y="43840"/>
                    <a:pt x="202135" y="54771"/>
                    <a:pt x="191811" y="68546"/>
                  </a:cubicBezTo>
                  <a:lnTo>
                    <a:pt x="221983" y="68546"/>
                  </a:lnTo>
                  <a:cubicBezTo>
                    <a:pt x="224564" y="56993"/>
                    <a:pt x="227946" y="46328"/>
                    <a:pt x="232219" y="37263"/>
                  </a:cubicBezTo>
                  <a:close/>
                  <a:moveTo>
                    <a:pt x="267998" y="31220"/>
                  </a:moveTo>
                  <a:cubicBezTo>
                    <a:pt x="264794" y="31220"/>
                    <a:pt x="257585" y="37352"/>
                    <a:pt x="251176" y="54415"/>
                  </a:cubicBezTo>
                  <a:cubicBezTo>
                    <a:pt x="249574" y="58770"/>
                    <a:pt x="248061" y="63480"/>
                    <a:pt x="246815" y="68546"/>
                  </a:cubicBezTo>
                  <a:lnTo>
                    <a:pt x="289270" y="68546"/>
                  </a:lnTo>
                  <a:cubicBezTo>
                    <a:pt x="282239" y="40907"/>
                    <a:pt x="272092" y="31220"/>
                    <a:pt x="267998" y="31220"/>
                  </a:cubicBezTo>
                  <a:close/>
                  <a:moveTo>
                    <a:pt x="489457" y="24173"/>
                  </a:moveTo>
                  <a:cubicBezTo>
                    <a:pt x="483493" y="24173"/>
                    <a:pt x="477885" y="26572"/>
                    <a:pt x="473701" y="30749"/>
                  </a:cubicBezTo>
                  <a:cubicBezTo>
                    <a:pt x="469517" y="34926"/>
                    <a:pt x="467292" y="40525"/>
                    <a:pt x="467292" y="46480"/>
                  </a:cubicBezTo>
                  <a:lnTo>
                    <a:pt x="468004" y="173209"/>
                  </a:lnTo>
                  <a:cubicBezTo>
                    <a:pt x="479576" y="184940"/>
                    <a:pt x="484472" y="202448"/>
                    <a:pt x="479398" y="219245"/>
                  </a:cubicBezTo>
                  <a:cubicBezTo>
                    <a:pt x="479220" y="219689"/>
                    <a:pt x="479042" y="220133"/>
                    <a:pt x="478864" y="220667"/>
                  </a:cubicBezTo>
                  <a:lnTo>
                    <a:pt x="434799" y="319669"/>
                  </a:lnTo>
                  <a:cubicBezTo>
                    <a:pt x="432752" y="324201"/>
                    <a:pt x="428390" y="326867"/>
                    <a:pt x="423761" y="326867"/>
                  </a:cubicBezTo>
                  <a:cubicBezTo>
                    <a:pt x="422069" y="326867"/>
                    <a:pt x="420378" y="326512"/>
                    <a:pt x="418776" y="325801"/>
                  </a:cubicBezTo>
                  <a:cubicBezTo>
                    <a:pt x="412722" y="323135"/>
                    <a:pt x="409963" y="316025"/>
                    <a:pt x="412633" y="309893"/>
                  </a:cubicBezTo>
                  <a:lnTo>
                    <a:pt x="456431" y="211602"/>
                  </a:lnTo>
                  <a:cubicBezTo>
                    <a:pt x="459369" y="200671"/>
                    <a:pt x="453582" y="189295"/>
                    <a:pt x="443078" y="185118"/>
                  </a:cubicBezTo>
                  <a:cubicBezTo>
                    <a:pt x="437559" y="183163"/>
                    <a:pt x="431505" y="183430"/>
                    <a:pt x="426075" y="185918"/>
                  </a:cubicBezTo>
                  <a:cubicBezTo>
                    <a:pt x="420734" y="188406"/>
                    <a:pt x="416639" y="192939"/>
                    <a:pt x="414592" y="198449"/>
                  </a:cubicBezTo>
                  <a:cubicBezTo>
                    <a:pt x="414503" y="198715"/>
                    <a:pt x="414414" y="199071"/>
                    <a:pt x="414236" y="199338"/>
                  </a:cubicBezTo>
                  <a:lnTo>
                    <a:pt x="340171" y="364371"/>
                  </a:lnTo>
                  <a:cubicBezTo>
                    <a:pt x="333405" y="381523"/>
                    <a:pt x="330023" y="399919"/>
                    <a:pt x="330023" y="419115"/>
                  </a:cubicBezTo>
                  <a:lnTo>
                    <a:pt x="330023" y="453064"/>
                  </a:lnTo>
                  <a:lnTo>
                    <a:pt x="408983" y="453064"/>
                  </a:lnTo>
                  <a:lnTo>
                    <a:pt x="408983" y="446310"/>
                  </a:lnTo>
                  <a:cubicBezTo>
                    <a:pt x="408983" y="445777"/>
                    <a:pt x="409072" y="445155"/>
                    <a:pt x="409072" y="444621"/>
                  </a:cubicBezTo>
                  <a:cubicBezTo>
                    <a:pt x="410675" y="433424"/>
                    <a:pt x="414236" y="422048"/>
                    <a:pt x="419666" y="410762"/>
                  </a:cubicBezTo>
                  <a:lnTo>
                    <a:pt x="490971" y="246439"/>
                  </a:lnTo>
                  <a:cubicBezTo>
                    <a:pt x="503968" y="216401"/>
                    <a:pt x="510644" y="184585"/>
                    <a:pt x="510911" y="151880"/>
                  </a:cubicBezTo>
                  <a:lnTo>
                    <a:pt x="511802" y="46213"/>
                  </a:lnTo>
                  <a:cubicBezTo>
                    <a:pt x="511713" y="34038"/>
                    <a:pt x="501742" y="24173"/>
                    <a:pt x="489547" y="24173"/>
                  </a:cubicBezTo>
                  <a:close/>
                  <a:moveTo>
                    <a:pt x="46554" y="24173"/>
                  </a:moveTo>
                  <a:cubicBezTo>
                    <a:pt x="34270" y="24173"/>
                    <a:pt x="24390" y="34038"/>
                    <a:pt x="24212" y="46213"/>
                  </a:cubicBezTo>
                  <a:lnTo>
                    <a:pt x="25191" y="151880"/>
                  </a:lnTo>
                  <a:cubicBezTo>
                    <a:pt x="25369" y="184585"/>
                    <a:pt x="32134" y="216401"/>
                    <a:pt x="45130" y="246439"/>
                  </a:cubicBezTo>
                  <a:lnTo>
                    <a:pt x="116430" y="410762"/>
                  </a:lnTo>
                  <a:cubicBezTo>
                    <a:pt x="121860" y="422048"/>
                    <a:pt x="125420" y="433424"/>
                    <a:pt x="126934" y="444621"/>
                  </a:cubicBezTo>
                  <a:cubicBezTo>
                    <a:pt x="127023" y="445155"/>
                    <a:pt x="127023" y="445777"/>
                    <a:pt x="127023" y="446310"/>
                  </a:cubicBezTo>
                  <a:lnTo>
                    <a:pt x="127023" y="453064"/>
                  </a:lnTo>
                  <a:lnTo>
                    <a:pt x="206067" y="453064"/>
                  </a:lnTo>
                  <a:lnTo>
                    <a:pt x="206067" y="419115"/>
                  </a:lnTo>
                  <a:cubicBezTo>
                    <a:pt x="206067" y="399919"/>
                    <a:pt x="202684" y="381523"/>
                    <a:pt x="195919" y="364371"/>
                  </a:cubicBezTo>
                  <a:lnTo>
                    <a:pt x="121771" y="199338"/>
                  </a:lnTo>
                  <a:cubicBezTo>
                    <a:pt x="121682" y="198982"/>
                    <a:pt x="121593" y="198715"/>
                    <a:pt x="121504" y="198449"/>
                  </a:cubicBezTo>
                  <a:cubicBezTo>
                    <a:pt x="119456" y="192850"/>
                    <a:pt x="115362" y="188406"/>
                    <a:pt x="109932" y="185918"/>
                  </a:cubicBezTo>
                  <a:cubicBezTo>
                    <a:pt x="104591" y="183430"/>
                    <a:pt x="98538" y="183163"/>
                    <a:pt x="92930" y="185118"/>
                  </a:cubicBezTo>
                  <a:cubicBezTo>
                    <a:pt x="82427" y="189295"/>
                    <a:pt x="76730" y="200671"/>
                    <a:pt x="79667" y="211602"/>
                  </a:cubicBezTo>
                  <a:lnTo>
                    <a:pt x="123373" y="309893"/>
                  </a:lnTo>
                  <a:cubicBezTo>
                    <a:pt x="126132" y="316025"/>
                    <a:pt x="123373" y="323135"/>
                    <a:pt x="117231" y="325801"/>
                  </a:cubicBezTo>
                  <a:cubicBezTo>
                    <a:pt x="115629" y="326512"/>
                    <a:pt x="114027" y="326867"/>
                    <a:pt x="112335" y="326867"/>
                  </a:cubicBezTo>
                  <a:cubicBezTo>
                    <a:pt x="107707" y="326867"/>
                    <a:pt x="103256" y="324201"/>
                    <a:pt x="101298" y="319669"/>
                  </a:cubicBezTo>
                  <a:lnTo>
                    <a:pt x="57236" y="220578"/>
                  </a:lnTo>
                  <a:cubicBezTo>
                    <a:pt x="57058" y="220133"/>
                    <a:pt x="56880" y="219689"/>
                    <a:pt x="56702" y="219245"/>
                  </a:cubicBezTo>
                  <a:cubicBezTo>
                    <a:pt x="51628" y="202448"/>
                    <a:pt x="56524" y="184940"/>
                    <a:pt x="68095" y="173209"/>
                  </a:cubicBezTo>
                  <a:lnTo>
                    <a:pt x="68808" y="46480"/>
                  </a:lnTo>
                  <a:cubicBezTo>
                    <a:pt x="68808" y="40525"/>
                    <a:pt x="66493" y="34926"/>
                    <a:pt x="62310" y="30749"/>
                  </a:cubicBezTo>
                  <a:cubicBezTo>
                    <a:pt x="58126" y="26572"/>
                    <a:pt x="52518" y="24173"/>
                    <a:pt x="46643" y="24173"/>
                  </a:cubicBezTo>
                  <a:close/>
                  <a:moveTo>
                    <a:pt x="267998" y="6069"/>
                  </a:moveTo>
                  <a:cubicBezTo>
                    <a:pt x="333772" y="6069"/>
                    <a:pt x="387263" y="59481"/>
                    <a:pt x="387263" y="125069"/>
                  </a:cubicBezTo>
                  <a:cubicBezTo>
                    <a:pt x="387263" y="190745"/>
                    <a:pt x="333772" y="244157"/>
                    <a:pt x="267998" y="244157"/>
                  </a:cubicBezTo>
                  <a:cubicBezTo>
                    <a:pt x="202313" y="244157"/>
                    <a:pt x="148822" y="190745"/>
                    <a:pt x="148822" y="125069"/>
                  </a:cubicBezTo>
                  <a:cubicBezTo>
                    <a:pt x="148822" y="59481"/>
                    <a:pt x="202313" y="6069"/>
                    <a:pt x="267998" y="6069"/>
                  </a:cubicBezTo>
                  <a:close/>
                  <a:moveTo>
                    <a:pt x="489368" y="0"/>
                  </a:moveTo>
                  <a:lnTo>
                    <a:pt x="489547" y="0"/>
                  </a:lnTo>
                  <a:cubicBezTo>
                    <a:pt x="515095" y="0"/>
                    <a:pt x="535926" y="20707"/>
                    <a:pt x="536015" y="46213"/>
                  </a:cubicBezTo>
                  <a:lnTo>
                    <a:pt x="536015" y="46391"/>
                  </a:lnTo>
                  <a:lnTo>
                    <a:pt x="535125" y="152147"/>
                  </a:lnTo>
                  <a:cubicBezTo>
                    <a:pt x="534858" y="188051"/>
                    <a:pt x="527469" y="223066"/>
                    <a:pt x="513137" y="256037"/>
                  </a:cubicBezTo>
                  <a:lnTo>
                    <a:pt x="441832" y="420626"/>
                  </a:lnTo>
                  <a:cubicBezTo>
                    <a:pt x="441743" y="420715"/>
                    <a:pt x="441654" y="420893"/>
                    <a:pt x="441565" y="421071"/>
                  </a:cubicBezTo>
                  <a:cubicBezTo>
                    <a:pt x="437292" y="429869"/>
                    <a:pt x="434443" y="438667"/>
                    <a:pt x="433197" y="447110"/>
                  </a:cubicBezTo>
                  <a:lnTo>
                    <a:pt x="433197" y="453064"/>
                  </a:lnTo>
                  <a:lnTo>
                    <a:pt x="479932" y="453064"/>
                  </a:lnTo>
                  <a:cubicBezTo>
                    <a:pt x="486609" y="453064"/>
                    <a:pt x="492039" y="458485"/>
                    <a:pt x="492039" y="465151"/>
                  </a:cubicBezTo>
                  <a:lnTo>
                    <a:pt x="492039" y="594636"/>
                  </a:lnTo>
                  <a:cubicBezTo>
                    <a:pt x="492039" y="601301"/>
                    <a:pt x="486609" y="606722"/>
                    <a:pt x="479932" y="606722"/>
                  </a:cubicBezTo>
                  <a:lnTo>
                    <a:pt x="295216" y="606722"/>
                  </a:lnTo>
                  <a:cubicBezTo>
                    <a:pt x="288539" y="606722"/>
                    <a:pt x="283109" y="601301"/>
                    <a:pt x="283109" y="594636"/>
                  </a:cubicBezTo>
                  <a:lnTo>
                    <a:pt x="283109" y="465151"/>
                  </a:lnTo>
                  <a:cubicBezTo>
                    <a:pt x="283109" y="458485"/>
                    <a:pt x="288539" y="453064"/>
                    <a:pt x="295216" y="453064"/>
                  </a:cubicBezTo>
                  <a:lnTo>
                    <a:pt x="305809" y="453064"/>
                  </a:lnTo>
                  <a:lnTo>
                    <a:pt x="305809" y="419115"/>
                  </a:lnTo>
                  <a:cubicBezTo>
                    <a:pt x="305809" y="396898"/>
                    <a:pt x="309726" y="375569"/>
                    <a:pt x="317649" y="355573"/>
                  </a:cubicBezTo>
                  <a:lnTo>
                    <a:pt x="317738" y="355217"/>
                  </a:lnTo>
                  <a:cubicBezTo>
                    <a:pt x="317827" y="355039"/>
                    <a:pt x="317916" y="354862"/>
                    <a:pt x="318005" y="354684"/>
                  </a:cubicBezTo>
                  <a:lnTo>
                    <a:pt x="391981" y="189828"/>
                  </a:lnTo>
                  <a:cubicBezTo>
                    <a:pt x="396253" y="178364"/>
                    <a:pt x="404710" y="169210"/>
                    <a:pt x="415838" y="164056"/>
                  </a:cubicBezTo>
                  <a:cubicBezTo>
                    <a:pt x="424651" y="159879"/>
                    <a:pt x="434354" y="158635"/>
                    <a:pt x="443701" y="160412"/>
                  </a:cubicBezTo>
                  <a:lnTo>
                    <a:pt x="443078" y="46657"/>
                  </a:lnTo>
                  <a:cubicBezTo>
                    <a:pt x="442989" y="34215"/>
                    <a:pt x="447796" y="22573"/>
                    <a:pt x="456520" y="13775"/>
                  </a:cubicBezTo>
                  <a:cubicBezTo>
                    <a:pt x="465244" y="4888"/>
                    <a:pt x="476906" y="89"/>
                    <a:pt x="489368" y="0"/>
                  </a:cubicBezTo>
                  <a:close/>
                  <a:moveTo>
                    <a:pt x="46554" y="0"/>
                  </a:moveTo>
                  <a:lnTo>
                    <a:pt x="46732" y="0"/>
                  </a:lnTo>
                  <a:cubicBezTo>
                    <a:pt x="59105" y="89"/>
                    <a:pt x="70766" y="4888"/>
                    <a:pt x="79489" y="13775"/>
                  </a:cubicBezTo>
                  <a:cubicBezTo>
                    <a:pt x="88302" y="22573"/>
                    <a:pt x="93019" y="34215"/>
                    <a:pt x="93019" y="46568"/>
                  </a:cubicBezTo>
                  <a:lnTo>
                    <a:pt x="92307" y="160412"/>
                  </a:lnTo>
                  <a:cubicBezTo>
                    <a:pt x="101743" y="158635"/>
                    <a:pt x="111356" y="159879"/>
                    <a:pt x="120258" y="164056"/>
                  </a:cubicBezTo>
                  <a:cubicBezTo>
                    <a:pt x="131295" y="169210"/>
                    <a:pt x="139752" y="178364"/>
                    <a:pt x="144024" y="189828"/>
                  </a:cubicBezTo>
                  <a:lnTo>
                    <a:pt x="218084" y="354684"/>
                  </a:lnTo>
                  <a:cubicBezTo>
                    <a:pt x="218173" y="354862"/>
                    <a:pt x="218262" y="355039"/>
                    <a:pt x="218351" y="355217"/>
                  </a:cubicBezTo>
                  <a:lnTo>
                    <a:pt x="218440" y="355573"/>
                  </a:lnTo>
                  <a:cubicBezTo>
                    <a:pt x="226273" y="375569"/>
                    <a:pt x="230279" y="396898"/>
                    <a:pt x="230279" y="419115"/>
                  </a:cubicBezTo>
                  <a:lnTo>
                    <a:pt x="230279" y="453064"/>
                  </a:lnTo>
                  <a:lnTo>
                    <a:pt x="240871" y="453064"/>
                  </a:lnTo>
                  <a:cubicBezTo>
                    <a:pt x="247547" y="453064"/>
                    <a:pt x="252977" y="458485"/>
                    <a:pt x="252977" y="465151"/>
                  </a:cubicBezTo>
                  <a:lnTo>
                    <a:pt x="252977" y="594636"/>
                  </a:lnTo>
                  <a:cubicBezTo>
                    <a:pt x="252977" y="601301"/>
                    <a:pt x="247547" y="606722"/>
                    <a:pt x="240871" y="606722"/>
                  </a:cubicBezTo>
                  <a:lnTo>
                    <a:pt x="56079" y="606722"/>
                  </a:lnTo>
                  <a:cubicBezTo>
                    <a:pt x="49403" y="606722"/>
                    <a:pt x="43973" y="601301"/>
                    <a:pt x="43973" y="594636"/>
                  </a:cubicBezTo>
                  <a:lnTo>
                    <a:pt x="43973" y="465151"/>
                  </a:lnTo>
                  <a:cubicBezTo>
                    <a:pt x="43973" y="458485"/>
                    <a:pt x="49403" y="453064"/>
                    <a:pt x="56079" y="453064"/>
                  </a:cubicBezTo>
                  <a:lnTo>
                    <a:pt x="102811" y="453064"/>
                  </a:lnTo>
                  <a:lnTo>
                    <a:pt x="102811" y="447110"/>
                  </a:lnTo>
                  <a:cubicBezTo>
                    <a:pt x="101565" y="438667"/>
                    <a:pt x="98805" y="429869"/>
                    <a:pt x="94533" y="421071"/>
                  </a:cubicBezTo>
                  <a:cubicBezTo>
                    <a:pt x="94444" y="420893"/>
                    <a:pt x="94355" y="420715"/>
                    <a:pt x="94266" y="420626"/>
                  </a:cubicBezTo>
                  <a:lnTo>
                    <a:pt x="22877" y="256037"/>
                  </a:lnTo>
                  <a:cubicBezTo>
                    <a:pt x="8545" y="223066"/>
                    <a:pt x="1157" y="188051"/>
                    <a:pt x="979" y="152058"/>
                  </a:cubicBezTo>
                  <a:lnTo>
                    <a:pt x="0" y="46391"/>
                  </a:lnTo>
                  <a:lnTo>
                    <a:pt x="0" y="46213"/>
                  </a:lnTo>
                  <a:cubicBezTo>
                    <a:pt x="178" y="20707"/>
                    <a:pt x="21007" y="0"/>
                    <a:pt x="46554" y="0"/>
                  </a:cubicBezTo>
                  <a:close/>
                </a:path>
              </a:pathLst>
            </a:custGeom>
            <a:solidFill>
              <a:srgbClr val="0BD0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65" name="06"/>
            <p:cNvCxnSpPr/>
            <p:nvPr/>
          </p:nvCxnSpPr>
          <p:spPr>
            <a:xfrm>
              <a:off x="11013" y="8477"/>
              <a:ext cx="3435" cy="0"/>
            </a:xfrm>
            <a:prstGeom prst="line">
              <a:avLst/>
            </a:prstGeom>
            <a:solidFill>
              <a:schemeClr val="accent4"/>
            </a:solidFill>
            <a:ln w="25400">
              <a:solidFill>
                <a:srgbClr val="0BD0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017"/>
            <p:cNvCxnSpPr/>
            <p:nvPr/>
          </p:nvCxnSpPr>
          <p:spPr>
            <a:xfrm flipV="1">
              <a:off x="14426" y="7713"/>
              <a:ext cx="864" cy="764"/>
            </a:xfrm>
            <a:prstGeom prst="line">
              <a:avLst/>
            </a:prstGeom>
            <a:solidFill>
              <a:schemeClr val="accent4"/>
            </a:solidFill>
            <a:ln w="25400">
              <a:solidFill>
                <a:srgbClr val="0BD0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015"/>
            <p:cNvSpPr/>
            <p:nvPr/>
          </p:nvSpPr>
          <p:spPr>
            <a:xfrm>
              <a:off x="15167" y="6801"/>
              <a:ext cx="1160" cy="1160"/>
            </a:xfrm>
            <a:prstGeom prst="ellipse">
              <a:avLst/>
            </a:prstGeom>
            <a:solidFill>
              <a:srgbClr val="0BD0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68" name="0 13"/>
            <p:cNvSpPr/>
            <p:nvPr/>
          </p:nvSpPr>
          <p:spPr bwMode="auto">
            <a:xfrm>
              <a:off x="15529" y="7113"/>
              <a:ext cx="434" cy="536"/>
            </a:xfrm>
            <a:custGeom>
              <a:avLst/>
              <a:gdLst>
                <a:gd name="connsiteX0" fmla="*/ 320658 w 489159"/>
                <a:gd name="connsiteY0" fmla="*/ 514760 h 603390"/>
                <a:gd name="connsiteX1" fmla="*/ 342373 w 489159"/>
                <a:gd name="connsiteY1" fmla="*/ 514760 h 603390"/>
                <a:gd name="connsiteX2" fmla="*/ 356566 w 489159"/>
                <a:gd name="connsiteY2" fmla="*/ 528908 h 603390"/>
                <a:gd name="connsiteX3" fmla="*/ 342373 w 489159"/>
                <a:gd name="connsiteY3" fmla="*/ 543057 h 603390"/>
                <a:gd name="connsiteX4" fmla="*/ 320658 w 489159"/>
                <a:gd name="connsiteY4" fmla="*/ 543057 h 603390"/>
                <a:gd name="connsiteX5" fmla="*/ 306465 w 489159"/>
                <a:gd name="connsiteY5" fmla="*/ 528908 h 603390"/>
                <a:gd name="connsiteX6" fmla="*/ 320658 w 489159"/>
                <a:gd name="connsiteY6" fmla="*/ 514760 h 603390"/>
                <a:gd name="connsiteX7" fmla="*/ 214579 w 489159"/>
                <a:gd name="connsiteY7" fmla="*/ 514760 h 603390"/>
                <a:gd name="connsiteX8" fmla="*/ 236405 w 489159"/>
                <a:gd name="connsiteY8" fmla="*/ 514760 h 603390"/>
                <a:gd name="connsiteX9" fmla="*/ 250578 w 489159"/>
                <a:gd name="connsiteY9" fmla="*/ 528908 h 603390"/>
                <a:gd name="connsiteX10" fmla="*/ 236405 w 489159"/>
                <a:gd name="connsiteY10" fmla="*/ 543057 h 603390"/>
                <a:gd name="connsiteX11" fmla="*/ 214579 w 489159"/>
                <a:gd name="connsiteY11" fmla="*/ 543057 h 603390"/>
                <a:gd name="connsiteX12" fmla="*/ 200406 w 489159"/>
                <a:gd name="connsiteY12" fmla="*/ 528908 h 603390"/>
                <a:gd name="connsiteX13" fmla="*/ 214579 w 489159"/>
                <a:gd name="connsiteY13" fmla="*/ 514760 h 603390"/>
                <a:gd name="connsiteX14" fmla="*/ 146926 w 489159"/>
                <a:gd name="connsiteY14" fmla="*/ 514760 h 603390"/>
                <a:gd name="connsiteX15" fmla="*/ 168641 w 489159"/>
                <a:gd name="connsiteY15" fmla="*/ 514760 h 603390"/>
                <a:gd name="connsiteX16" fmla="*/ 182834 w 489159"/>
                <a:gd name="connsiteY16" fmla="*/ 528908 h 603390"/>
                <a:gd name="connsiteX17" fmla="*/ 168641 w 489159"/>
                <a:gd name="connsiteY17" fmla="*/ 543057 h 603390"/>
                <a:gd name="connsiteX18" fmla="*/ 146926 w 489159"/>
                <a:gd name="connsiteY18" fmla="*/ 543057 h 603390"/>
                <a:gd name="connsiteX19" fmla="*/ 132733 w 489159"/>
                <a:gd name="connsiteY19" fmla="*/ 528908 h 603390"/>
                <a:gd name="connsiteX20" fmla="*/ 146926 w 489159"/>
                <a:gd name="connsiteY20" fmla="*/ 514760 h 603390"/>
                <a:gd name="connsiteX21" fmla="*/ 79305 w 489159"/>
                <a:gd name="connsiteY21" fmla="*/ 514760 h 603390"/>
                <a:gd name="connsiteX22" fmla="*/ 100990 w 489159"/>
                <a:gd name="connsiteY22" fmla="*/ 514760 h 603390"/>
                <a:gd name="connsiteX23" fmla="*/ 115163 w 489159"/>
                <a:gd name="connsiteY23" fmla="*/ 528908 h 603390"/>
                <a:gd name="connsiteX24" fmla="*/ 100990 w 489159"/>
                <a:gd name="connsiteY24" fmla="*/ 543057 h 603390"/>
                <a:gd name="connsiteX25" fmla="*/ 79305 w 489159"/>
                <a:gd name="connsiteY25" fmla="*/ 543057 h 603390"/>
                <a:gd name="connsiteX26" fmla="*/ 65132 w 489159"/>
                <a:gd name="connsiteY26" fmla="*/ 528908 h 603390"/>
                <a:gd name="connsiteX27" fmla="*/ 79305 w 489159"/>
                <a:gd name="connsiteY27" fmla="*/ 514760 h 603390"/>
                <a:gd name="connsiteX28" fmla="*/ 42551 w 489159"/>
                <a:gd name="connsiteY28" fmla="*/ 407251 h 603390"/>
                <a:gd name="connsiteX29" fmla="*/ 28367 w 489159"/>
                <a:gd name="connsiteY29" fmla="*/ 421413 h 603390"/>
                <a:gd name="connsiteX30" fmla="*/ 28367 w 489159"/>
                <a:gd name="connsiteY30" fmla="*/ 560905 h 603390"/>
                <a:gd name="connsiteX31" fmla="*/ 42551 w 489159"/>
                <a:gd name="connsiteY31" fmla="*/ 575067 h 603390"/>
                <a:gd name="connsiteX32" fmla="*/ 368210 w 489159"/>
                <a:gd name="connsiteY32" fmla="*/ 575067 h 603390"/>
                <a:gd name="connsiteX33" fmla="*/ 382394 w 489159"/>
                <a:gd name="connsiteY33" fmla="*/ 560905 h 603390"/>
                <a:gd name="connsiteX34" fmla="*/ 382394 w 489159"/>
                <a:gd name="connsiteY34" fmla="*/ 421413 h 603390"/>
                <a:gd name="connsiteX35" fmla="*/ 368210 w 489159"/>
                <a:gd name="connsiteY35" fmla="*/ 407251 h 603390"/>
                <a:gd name="connsiteX36" fmla="*/ 135455 w 489159"/>
                <a:gd name="connsiteY36" fmla="*/ 336443 h 603390"/>
                <a:gd name="connsiteX37" fmla="*/ 71912 w 489159"/>
                <a:gd name="connsiteY37" fmla="*/ 378928 h 603390"/>
                <a:gd name="connsiteX38" fmla="*/ 198856 w 489159"/>
                <a:gd name="connsiteY38" fmla="*/ 378928 h 603390"/>
                <a:gd name="connsiteX39" fmla="*/ 135455 w 489159"/>
                <a:gd name="connsiteY39" fmla="*/ 336443 h 603390"/>
                <a:gd name="connsiteX40" fmla="*/ 327361 w 489159"/>
                <a:gd name="connsiteY40" fmla="*/ 75869 h 603390"/>
                <a:gd name="connsiteX41" fmla="*/ 310340 w 489159"/>
                <a:gd name="connsiteY41" fmla="*/ 92863 h 603390"/>
                <a:gd name="connsiteX42" fmla="*/ 327361 w 489159"/>
                <a:gd name="connsiteY42" fmla="*/ 109857 h 603390"/>
                <a:gd name="connsiteX43" fmla="*/ 344381 w 489159"/>
                <a:gd name="connsiteY43" fmla="*/ 92863 h 603390"/>
                <a:gd name="connsiteX44" fmla="*/ 327361 w 489159"/>
                <a:gd name="connsiteY44" fmla="*/ 75869 h 603390"/>
                <a:gd name="connsiteX45" fmla="*/ 327361 w 489159"/>
                <a:gd name="connsiteY45" fmla="*/ 47546 h 603390"/>
                <a:gd name="connsiteX46" fmla="*/ 372749 w 489159"/>
                <a:gd name="connsiteY46" fmla="*/ 92863 h 603390"/>
                <a:gd name="connsiteX47" fmla="*/ 341544 w 489159"/>
                <a:gd name="connsiteY47" fmla="*/ 135915 h 603390"/>
                <a:gd name="connsiteX48" fmla="*/ 341544 w 489159"/>
                <a:gd name="connsiteY48" fmla="*/ 378928 h 603390"/>
                <a:gd name="connsiteX49" fmla="*/ 368210 w 489159"/>
                <a:gd name="connsiteY49" fmla="*/ 378928 h 603390"/>
                <a:gd name="connsiteX50" fmla="*/ 410761 w 489159"/>
                <a:gd name="connsiteY50" fmla="*/ 421413 h 603390"/>
                <a:gd name="connsiteX51" fmla="*/ 410761 w 489159"/>
                <a:gd name="connsiteY51" fmla="*/ 560905 h 603390"/>
                <a:gd name="connsiteX52" fmla="*/ 368210 w 489159"/>
                <a:gd name="connsiteY52" fmla="*/ 603390 h 603390"/>
                <a:gd name="connsiteX53" fmla="*/ 42551 w 489159"/>
                <a:gd name="connsiteY53" fmla="*/ 603390 h 603390"/>
                <a:gd name="connsiteX54" fmla="*/ 0 w 489159"/>
                <a:gd name="connsiteY54" fmla="*/ 560905 h 603390"/>
                <a:gd name="connsiteX55" fmla="*/ 0 w 489159"/>
                <a:gd name="connsiteY55" fmla="*/ 421413 h 603390"/>
                <a:gd name="connsiteX56" fmla="*/ 42551 w 489159"/>
                <a:gd name="connsiteY56" fmla="*/ 378928 h 603390"/>
                <a:gd name="connsiteX57" fmla="*/ 43260 w 489159"/>
                <a:gd name="connsiteY57" fmla="*/ 378928 h 603390"/>
                <a:gd name="connsiteX58" fmla="*/ 135455 w 489159"/>
                <a:gd name="connsiteY58" fmla="*/ 308120 h 603390"/>
                <a:gd name="connsiteX59" fmla="*/ 227649 w 489159"/>
                <a:gd name="connsiteY59" fmla="*/ 378928 h 603390"/>
                <a:gd name="connsiteX60" fmla="*/ 313177 w 489159"/>
                <a:gd name="connsiteY60" fmla="*/ 378928 h 603390"/>
                <a:gd name="connsiteX61" fmla="*/ 313177 w 489159"/>
                <a:gd name="connsiteY61" fmla="*/ 135915 h 603390"/>
                <a:gd name="connsiteX62" fmla="*/ 281973 w 489159"/>
                <a:gd name="connsiteY62" fmla="*/ 92863 h 603390"/>
                <a:gd name="connsiteX63" fmla="*/ 327361 w 489159"/>
                <a:gd name="connsiteY63" fmla="*/ 47546 h 603390"/>
                <a:gd name="connsiteX64" fmla="*/ 406820 w 489159"/>
                <a:gd name="connsiteY64" fmla="*/ 28307 h 603390"/>
                <a:gd name="connsiteX65" fmla="*/ 416391 w 489159"/>
                <a:gd name="connsiteY65" fmla="*/ 33530 h 603390"/>
                <a:gd name="connsiteX66" fmla="*/ 435106 w 489159"/>
                <a:gd name="connsiteY66" fmla="*/ 92887 h 603390"/>
                <a:gd name="connsiteX67" fmla="*/ 415965 w 489159"/>
                <a:gd name="connsiteY67" fmla="*/ 152668 h 603390"/>
                <a:gd name="connsiteX68" fmla="*/ 404907 w 489159"/>
                <a:gd name="connsiteY68" fmla="*/ 157910 h 603390"/>
                <a:gd name="connsiteX69" fmla="*/ 396116 w 489159"/>
                <a:gd name="connsiteY69" fmla="*/ 154793 h 603390"/>
                <a:gd name="connsiteX70" fmla="*/ 393848 w 489159"/>
                <a:gd name="connsiteY70" fmla="*/ 134819 h 603390"/>
                <a:gd name="connsiteX71" fmla="*/ 406750 w 489159"/>
                <a:gd name="connsiteY71" fmla="*/ 92887 h 603390"/>
                <a:gd name="connsiteX72" fmla="*/ 394131 w 489159"/>
                <a:gd name="connsiteY72" fmla="*/ 51238 h 603390"/>
                <a:gd name="connsiteX73" fmla="*/ 396400 w 489159"/>
                <a:gd name="connsiteY73" fmla="*/ 31264 h 603390"/>
                <a:gd name="connsiteX74" fmla="*/ 406820 w 489159"/>
                <a:gd name="connsiteY74" fmla="*/ 28307 h 603390"/>
                <a:gd name="connsiteX75" fmla="*/ 246861 w 489159"/>
                <a:gd name="connsiteY75" fmla="*/ 28307 h 603390"/>
                <a:gd name="connsiteX76" fmla="*/ 257388 w 489159"/>
                <a:gd name="connsiteY76" fmla="*/ 31264 h 603390"/>
                <a:gd name="connsiteX77" fmla="*/ 259657 w 489159"/>
                <a:gd name="connsiteY77" fmla="*/ 51238 h 603390"/>
                <a:gd name="connsiteX78" fmla="*/ 247038 w 489159"/>
                <a:gd name="connsiteY78" fmla="*/ 92887 h 603390"/>
                <a:gd name="connsiteX79" fmla="*/ 259799 w 489159"/>
                <a:gd name="connsiteY79" fmla="*/ 134819 h 603390"/>
                <a:gd name="connsiteX80" fmla="*/ 257672 w 489159"/>
                <a:gd name="connsiteY80" fmla="*/ 154793 h 603390"/>
                <a:gd name="connsiteX81" fmla="*/ 248881 w 489159"/>
                <a:gd name="connsiteY81" fmla="*/ 157910 h 603390"/>
                <a:gd name="connsiteX82" fmla="*/ 237823 w 489159"/>
                <a:gd name="connsiteY82" fmla="*/ 152668 h 603390"/>
                <a:gd name="connsiteX83" fmla="*/ 218682 w 489159"/>
                <a:gd name="connsiteY83" fmla="*/ 92887 h 603390"/>
                <a:gd name="connsiteX84" fmla="*/ 237397 w 489159"/>
                <a:gd name="connsiteY84" fmla="*/ 33530 h 603390"/>
                <a:gd name="connsiteX85" fmla="*/ 246861 w 489159"/>
                <a:gd name="connsiteY85" fmla="*/ 28307 h 603390"/>
                <a:gd name="connsiteX86" fmla="*/ 451056 w 489159"/>
                <a:gd name="connsiteY86" fmla="*/ 97 h 603390"/>
                <a:gd name="connsiteX87" fmla="*/ 460507 w 489159"/>
                <a:gd name="connsiteY87" fmla="*/ 5372 h 603390"/>
                <a:gd name="connsiteX88" fmla="*/ 489159 w 489159"/>
                <a:gd name="connsiteY88" fmla="*/ 92745 h 603390"/>
                <a:gd name="connsiteX89" fmla="*/ 460081 w 489159"/>
                <a:gd name="connsiteY89" fmla="*/ 180826 h 603390"/>
                <a:gd name="connsiteX90" fmla="*/ 449017 w 489159"/>
                <a:gd name="connsiteY90" fmla="*/ 186066 h 603390"/>
                <a:gd name="connsiteX91" fmla="*/ 440081 w 489159"/>
                <a:gd name="connsiteY91" fmla="*/ 182951 h 603390"/>
                <a:gd name="connsiteX92" fmla="*/ 437954 w 489159"/>
                <a:gd name="connsiteY92" fmla="*/ 163125 h 603390"/>
                <a:gd name="connsiteX93" fmla="*/ 460790 w 489159"/>
                <a:gd name="connsiteY93" fmla="*/ 92745 h 603390"/>
                <a:gd name="connsiteX94" fmla="*/ 438379 w 489159"/>
                <a:gd name="connsiteY94" fmla="*/ 22932 h 603390"/>
                <a:gd name="connsiteX95" fmla="*/ 440649 w 489159"/>
                <a:gd name="connsiteY95" fmla="*/ 3106 h 603390"/>
                <a:gd name="connsiteX96" fmla="*/ 451056 w 489159"/>
                <a:gd name="connsiteY96" fmla="*/ 97 h 603390"/>
                <a:gd name="connsiteX97" fmla="*/ 202662 w 489159"/>
                <a:gd name="connsiteY97" fmla="*/ 97 h 603390"/>
                <a:gd name="connsiteX98" fmla="*/ 213140 w 489159"/>
                <a:gd name="connsiteY98" fmla="*/ 3106 h 603390"/>
                <a:gd name="connsiteX99" fmla="*/ 215410 w 489159"/>
                <a:gd name="connsiteY99" fmla="*/ 22932 h 603390"/>
                <a:gd name="connsiteX100" fmla="*/ 192998 w 489159"/>
                <a:gd name="connsiteY100" fmla="*/ 92745 h 603390"/>
                <a:gd name="connsiteX101" fmla="*/ 215835 w 489159"/>
                <a:gd name="connsiteY101" fmla="*/ 163125 h 603390"/>
                <a:gd name="connsiteX102" fmla="*/ 213708 w 489159"/>
                <a:gd name="connsiteY102" fmla="*/ 182951 h 603390"/>
                <a:gd name="connsiteX103" fmla="*/ 204771 w 489159"/>
                <a:gd name="connsiteY103" fmla="*/ 186066 h 603390"/>
                <a:gd name="connsiteX104" fmla="*/ 193707 w 489159"/>
                <a:gd name="connsiteY104" fmla="*/ 180826 h 603390"/>
                <a:gd name="connsiteX105" fmla="*/ 164629 w 489159"/>
                <a:gd name="connsiteY105" fmla="*/ 92745 h 603390"/>
                <a:gd name="connsiteX106" fmla="*/ 193140 w 489159"/>
                <a:gd name="connsiteY106" fmla="*/ 5372 h 603390"/>
                <a:gd name="connsiteX107" fmla="*/ 202662 w 489159"/>
                <a:gd name="connsiteY107" fmla="*/ 97 h 60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489159" h="603390">
                  <a:moveTo>
                    <a:pt x="320658" y="514760"/>
                  </a:moveTo>
                  <a:lnTo>
                    <a:pt x="342373" y="514760"/>
                  </a:lnTo>
                  <a:cubicBezTo>
                    <a:pt x="350179" y="514760"/>
                    <a:pt x="356566" y="521127"/>
                    <a:pt x="356566" y="528908"/>
                  </a:cubicBezTo>
                  <a:cubicBezTo>
                    <a:pt x="356566" y="536690"/>
                    <a:pt x="350179" y="543057"/>
                    <a:pt x="342373" y="543057"/>
                  </a:cubicBezTo>
                  <a:lnTo>
                    <a:pt x="320658" y="543057"/>
                  </a:lnTo>
                  <a:cubicBezTo>
                    <a:pt x="312852" y="543057"/>
                    <a:pt x="306465" y="536690"/>
                    <a:pt x="306465" y="528908"/>
                  </a:cubicBezTo>
                  <a:cubicBezTo>
                    <a:pt x="306465" y="521127"/>
                    <a:pt x="312852" y="514760"/>
                    <a:pt x="320658" y="514760"/>
                  </a:cubicBezTo>
                  <a:close/>
                  <a:moveTo>
                    <a:pt x="214579" y="514760"/>
                  </a:moveTo>
                  <a:lnTo>
                    <a:pt x="236405" y="514760"/>
                  </a:lnTo>
                  <a:cubicBezTo>
                    <a:pt x="244200" y="514760"/>
                    <a:pt x="250578" y="521127"/>
                    <a:pt x="250578" y="528908"/>
                  </a:cubicBezTo>
                  <a:cubicBezTo>
                    <a:pt x="250578" y="536690"/>
                    <a:pt x="244200" y="543057"/>
                    <a:pt x="236405" y="543057"/>
                  </a:cubicBezTo>
                  <a:lnTo>
                    <a:pt x="214579" y="543057"/>
                  </a:lnTo>
                  <a:cubicBezTo>
                    <a:pt x="206784" y="543057"/>
                    <a:pt x="200406" y="536690"/>
                    <a:pt x="200406" y="528908"/>
                  </a:cubicBezTo>
                  <a:cubicBezTo>
                    <a:pt x="200406" y="521127"/>
                    <a:pt x="206784" y="514760"/>
                    <a:pt x="214579" y="514760"/>
                  </a:cubicBezTo>
                  <a:close/>
                  <a:moveTo>
                    <a:pt x="146926" y="514760"/>
                  </a:moveTo>
                  <a:lnTo>
                    <a:pt x="168641" y="514760"/>
                  </a:lnTo>
                  <a:cubicBezTo>
                    <a:pt x="176589" y="514760"/>
                    <a:pt x="182834" y="521127"/>
                    <a:pt x="182834" y="528908"/>
                  </a:cubicBezTo>
                  <a:cubicBezTo>
                    <a:pt x="182834" y="536690"/>
                    <a:pt x="176589" y="543057"/>
                    <a:pt x="168641" y="543057"/>
                  </a:cubicBezTo>
                  <a:lnTo>
                    <a:pt x="146926" y="543057"/>
                  </a:lnTo>
                  <a:cubicBezTo>
                    <a:pt x="139120" y="543057"/>
                    <a:pt x="132733" y="536690"/>
                    <a:pt x="132733" y="528908"/>
                  </a:cubicBezTo>
                  <a:cubicBezTo>
                    <a:pt x="132733" y="521127"/>
                    <a:pt x="139120" y="514760"/>
                    <a:pt x="146926" y="514760"/>
                  </a:cubicBezTo>
                  <a:close/>
                  <a:moveTo>
                    <a:pt x="79305" y="514760"/>
                  </a:moveTo>
                  <a:lnTo>
                    <a:pt x="100990" y="514760"/>
                  </a:lnTo>
                  <a:cubicBezTo>
                    <a:pt x="108927" y="514760"/>
                    <a:pt x="115163" y="521127"/>
                    <a:pt x="115163" y="528908"/>
                  </a:cubicBezTo>
                  <a:cubicBezTo>
                    <a:pt x="115163" y="536690"/>
                    <a:pt x="108927" y="543057"/>
                    <a:pt x="100990" y="543057"/>
                  </a:cubicBezTo>
                  <a:lnTo>
                    <a:pt x="79305" y="543057"/>
                  </a:lnTo>
                  <a:cubicBezTo>
                    <a:pt x="71510" y="543057"/>
                    <a:pt x="65132" y="536690"/>
                    <a:pt x="65132" y="528908"/>
                  </a:cubicBezTo>
                  <a:cubicBezTo>
                    <a:pt x="65132" y="521127"/>
                    <a:pt x="71510" y="514760"/>
                    <a:pt x="79305" y="514760"/>
                  </a:cubicBezTo>
                  <a:close/>
                  <a:moveTo>
                    <a:pt x="42551" y="407251"/>
                  </a:moveTo>
                  <a:cubicBezTo>
                    <a:pt x="34750" y="407251"/>
                    <a:pt x="28367" y="413624"/>
                    <a:pt x="28367" y="421413"/>
                  </a:cubicBezTo>
                  <a:lnTo>
                    <a:pt x="28367" y="560905"/>
                  </a:lnTo>
                  <a:cubicBezTo>
                    <a:pt x="28367" y="568694"/>
                    <a:pt x="34750" y="575067"/>
                    <a:pt x="42551" y="575067"/>
                  </a:cubicBezTo>
                  <a:lnTo>
                    <a:pt x="368210" y="575067"/>
                  </a:lnTo>
                  <a:cubicBezTo>
                    <a:pt x="376011" y="575067"/>
                    <a:pt x="382394" y="568694"/>
                    <a:pt x="382394" y="560905"/>
                  </a:cubicBezTo>
                  <a:lnTo>
                    <a:pt x="382394" y="421413"/>
                  </a:lnTo>
                  <a:cubicBezTo>
                    <a:pt x="382394" y="413624"/>
                    <a:pt x="376011" y="407251"/>
                    <a:pt x="368210" y="407251"/>
                  </a:cubicBezTo>
                  <a:close/>
                  <a:moveTo>
                    <a:pt x="135455" y="336443"/>
                  </a:moveTo>
                  <a:cubicBezTo>
                    <a:pt x="103399" y="336443"/>
                    <a:pt x="76876" y="354995"/>
                    <a:pt x="71912" y="378928"/>
                  </a:cubicBezTo>
                  <a:lnTo>
                    <a:pt x="198856" y="378928"/>
                  </a:lnTo>
                  <a:cubicBezTo>
                    <a:pt x="194034" y="354995"/>
                    <a:pt x="167368" y="336443"/>
                    <a:pt x="135455" y="336443"/>
                  </a:cubicBezTo>
                  <a:close/>
                  <a:moveTo>
                    <a:pt x="327361" y="75869"/>
                  </a:moveTo>
                  <a:cubicBezTo>
                    <a:pt x="317999" y="75869"/>
                    <a:pt x="310340" y="83375"/>
                    <a:pt x="310340" y="92863"/>
                  </a:cubicBezTo>
                  <a:cubicBezTo>
                    <a:pt x="310340" y="102210"/>
                    <a:pt x="317999" y="109857"/>
                    <a:pt x="327361" y="109857"/>
                  </a:cubicBezTo>
                  <a:cubicBezTo>
                    <a:pt x="336722" y="109857"/>
                    <a:pt x="344381" y="102210"/>
                    <a:pt x="344381" y="92863"/>
                  </a:cubicBezTo>
                  <a:cubicBezTo>
                    <a:pt x="344381" y="83375"/>
                    <a:pt x="336722" y="75869"/>
                    <a:pt x="327361" y="75869"/>
                  </a:cubicBezTo>
                  <a:close/>
                  <a:moveTo>
                    <a:pt x="327361" y="47546"/>
                  </a:moveTo>
                  <a:cubicBezTo>
                    <a:pt x="352466" y="47546"/>
                    <a:pt x="372749" y="67797"/>
                    <a:pt x="372749" y="92863"/>
                  </a:cubicBezTo>
                  <a:cubicBezTo>
                    <a:pt x="372749" y="112831"/>
                    <a:pt x="359700" y="129825"/>
                    <a:pt x="341544" y="135915"/>
                  </a:cubicBezTo>
                  <a:lnTo>
                    <a:pt x="341544" y="378928"/>
                  </a:lnTo>
                  <a:lnTo>
                    <a:pt x="368210" y="378928"/>
                  </a:lnTo>
                  <a:cubicBezTo>
                    <a:pt x="391613" y="378928"/>
                    <a:pt x="410761" y="398046"/>
                    <a:pt x="410761" y="421413"/>
                  </a:cubicBezTo>
                  <a:lnTo>
                    <a:pt x="410761" y="560905"/>
                  </a:lnTo>
                  <a:cubicBezTo>
                    <a:pt x="410761" y="584272"/>
                    <a:pt x="391613" y="603390"/>
                    <a:pt x="368210" y="603390"/>
                  </a:cubicBezTo>
                  <a:lnTo>
                    <a:pt x="42551" y="603390"/>
                  </a:lnTo>
                  <a:cubicBezTo>
                    <a:pt x="19006" y="603390"/>
                    <a:pt x="0" y="584272"/>
                    <a:pt x="0" y="560905"/>
                  </a:cubicBezTo>
                  <a:lnTo>
                    <a:pt x="0" y="421413"/>
                  </a:lnTo>
                  <a:cubicBezTo>
                    <a:pt x="0" y="398046"/>
                    <a:pt x="19006" y="378928"/>
                    <a:pt x="42551" y="378928"/>
                  </a:cubicBezTo>
                  <a:lnTo>
                    <a:pt x="43260" y="378928"/>
                  </a:lnTo>
                  <a:cubicBezTo>
                    <a:pt x="47941" y="339276"/>
                    <a:pt x="87514" y="308120"/>
                    <a:pt x="135455" y="308120"/>
                  </a:cubicBezTo>
                  <a:cubicBezTo>
                    <a:pt x="183396" y="308120"/>
                    <a:pt x="222968" y="339276"/>
                    <a:pt x="227649" y="378928"/>
                  </a:cubicBezTo>
                  <a:lnTo>
                    <a:pt x="313177" y="378928"/>
                  </a:lnTo>
                  <a:lnTo>
                    <a:pt x="313177" y="135915"/>
                  </a:lnTo>
                  <a:cubicBezTo>
                    <a:pt x="295164" y="129825"/>
                    <a:pt x="281973" y="112831"/>
                    <a:pt x="281973" y="92863"/>
                  </a:cubicBezTo>
                  <a:cubicBezTo>
                    <a:pt x="281973" y="67797"/>
                    <a:pt x="302397" y="47546"/>
                    <a:pt x="327361" y="47546"/>
                  </a:cubicBezTo>
                  <a:close/>
                  <a:moveTo>
                    <a:pt x="406820" y="28307"/>
                  </a:moveTo>
                  <a:cubicBezTo>
                    <a:pt x="410436" y="28714"/>
                    <a:pt x="413910" y="30485"/>
                    <a:pt x="416391" y="33530"/>
                  </a:cubicBezTo>
                  <a:cubicBezTo>
                    <a:pt x="429293" y="49821"/>
                    <a:pt x="435106" y="75037"/>
                    <a:pt x="435106" y="92887"/>
                  </a:cubicBezTo>
                  <a:cubicBezTo>
                    <a:pt x="435106" y="110878"/>
                    <a:pt x="429151" y="136236"/>
                    <a:pt x="415965" y="152668"/>
                  </a:cubicBezTo>
                  <a:cubicBezTo>
                    <a:pt x="413130" y="156068"/>
                    <a:pt x="409018" y="157910"/>
                    <a:pt x="404907" y="157910"/>
                  </a:cubicBezTo>
                  <a:cubicBezTo>
                    <a:pt x="401787" y="157910"/>
                    <a:pt x="398668" y="156918"/>
                    <a:pt x="396116" y="154793"/>
                  </a:cubicBezTo>
                  <a:cubicBezTo>
                    <a:pt x="390019" y="149835"/>
                    <a:pt x="389027" y="140910"/>
                    <a:pt x="393848" y="134819"/>
                  </a:cubicBezTo>
                  <a:cubicBezTo>
                    <a:pt x="401220" y="125753"/>
                    <a:pt x="406750" y="107761"/>
                    <a:pt x="406750" y="92887"/>
                  </a:cubicBezTo>
                  <a:cubicBezTo>
                    <a:pt x="406750" y="78154"/>
                    <a:pt x="401220" y="60163"/>
                    <a:pt x="394131" y="51238"/>
                  </a:cubicBezTo>
                  <a:cubicBezTo>
                    <a:pt x="389311" y="45005"/>
                    <a:pt x="390303" y="36222"/>
                    <a:pt x="396400" y="31264"/>
                  </a:cubicBezTo>
                  <a:cubicBezTo>
                    <a:pt x="399448" y="28856"/>
                    <a:pt x="403205" y="27899"/>
                    <a:pt x="406820" y="28307"/>
                  </a:cubicBezTo>
                  <a:close/>
                  <a:moveTo>
                    <a:pt x="246861" y="28307"/>
                  </a:moveTo>
                  <a:cubicBezTo>
                    <a:pt x="250477" y="27899"/>
                    <a:pt x="254269" y="28856"/>
                    <a:pt x="257388" y="31264"/>
                  </a:cubicBezTo>
                  <a:cubicBezTo>
                    <a:pt x="263485" y="36222"/>
                    <a:pt x="264477" y="45005"/>
                    <a:pt x="259657" y="51238"/>
                  </a:cubicBezTo>
                  <a:cubicBezTo>
                    <a:pt x="252426" y="60163"/>
                    <a:pt x="247038" y="78154"/>
                    <a:pt x="247038" y="92887"/>
                  </a:cubicBezTo>
                  <a:cubicBezTo>
                    <a:pt x="247038" y="107761"/>
                    <a:pt x="252568" y="125753"/>
                    <a:pt x="259799" y="134819"/>
                  </a:cubicBezTo>
                  <a:cubicBezTo>
                    <a:pt x="264761" y="140910"/>
                    <a:pt x="263769" y="149835"/>
                    <a:pt x="257672" y="154793"/>
                  </a:cubicBezTo>
                  <a:cubicBezTo>
                    <a:pt x="255120" y="156918"/>
                    <a:pt x="252001" y="157910"/>
                    <a:pt x="248881" y="157910"/>
                  </a:cubicBezTo>
                  <a:cubicBezTo>
                    <a:pt x="244628" y="157910"/>
                    <a:pt x="240516" y="156068"/>
                    <a:pt x="237823" y="152668"/>
                  </a:cubicBezTo>
                  <a:cubicBezTo>
                    <a:pt x="224637" y="136236"/>
                    <a:pt x="218682" y="110878"/>
                    <a:pt x="218682" y="92887"/>
                  </a:cubicBezTo>
                  <a:cubicBezTo>
                    <a:pt x="218682" y="75037"/>
                    <a:pt x="224495" y="49821"/>
                    <a:pt x="237397" y="33530"/>
                  </a:cubicBezTo>
                  <a:cubicBezTo>
                    <a:pt x="239808" y="30485"/>
                    <a:pt x="243246" y="28714"/>
                    <a:pt x="246861" y="28307"/>
                  </a:cubicBezTo>
                  <a:close/>
                  <a:moveTo>
                    <a:pt x="451056" y="97"/>
                  </a:moveTo>
                  <a:cubicBezTo>
                    <a:pt x="454656" y="522"/>
                    <a:pt x="458095" y="2328"/>
                    <a:pt x="460507" y="5372"/>
                  </a:cubicBezTo>
                  <a:cubicBezTo>
                    <a:pt x="478237" y="27463"/>
                    <a:pt x="489159" y="61025"/>
                    <a:pt x="489159" y="92745"/>
                  </a:cubicBezTo>
                  <a:cubicBezTo>
                    <a:pt x="489159" y="124891"/>
                    <a:pt x="477953" y="158594"/>
                    <a:pt x="460081" y="180826"/>
                  </a:cubicBezTo>
                  <a:cubicBezTo>
                    <a:pt x="457244" y="184367"/>
                    <a:pt x="453131" y="186066"/>
                    <a:pt x="449017" y="186066"/>
                  </a:cubicBezTo>
                  <a:cubicBezTo>
                    <a:pt x="445897" y="186066"/>
                    <a:pt x="442776" y="185075"/>
                    <a:pt x="440081" y="182951"/>
                  </a:cubicBezTo>
                  <a:cubicBezTo>
                    <a:pt x="433982" y="178136"/>
                    <a:pt x="432989" y="169214"/>
                    <a:pt x="437954" y="163125"/>
                  </a:cubicBezTo>
                  <a:cubicBezTo>
                    <a:pt x="451854" y="145849"/>
                    <a:pt x="460790" y="118235"/>
                    <a:pt x="460790" y="92745"/>
                  </a:cubicBezTo>
                  <a:cubicBezTo>
                    <a:pt x="460790" y="67539"/>
                    <a:pt x="451996" y="40066"/>
                    <a:pt x="438379" y="22932"/>
                  </a:cubicBezTo>
                  <a:cubicBezTo>
                    <a:pt x="433415" y="16842"/>
                    <a:pt x="434549" y="7921"/>
                    <a:pt x="440649" y="3106"/>
                  </a:cubicBezTo>
                  <a:cubicBezTo>
                    <a:pt x="443699" y="628"/>
                    <a:pt x="447457" y="-328"/>
                    <a:pt x="451056" y="97"/>
                  </a:cubicBezTo>
                  <a:close/>
                  <a:moveTo>
                    <a:pt x="202662" y="97"/>
                  </a:moveTo>
                  <a:cubicBezTo>
                    <a:pt x="206261" y="-328"/>
                    <a:pt x="210020" y="628"/>
                    <a:pt x="213140" y="3106"/>
                  </a:cubicBezTo>
                  <a:cubicBezTo>
                    <a:pt x="219240" y="7921"/>
                    <a:pt x="220232" y="16842"/>
                    <a:pt x="215410" y="22932"/>
                  </a:cubicBezTo>
                  <a:cubicBezTo>
                    <a:pt x="201793" y="40066"/>
                    <a:pt x="192998" y="67539"/>
                    <a:pt x="192998" y="92745"/>
                  </a:cubicBezTo>
                  <a:cubicBezTo>
                    <a:pt x="192998" y="118235"/>
                    <a:pt x="201934" y="145849"/>
                    <a:pt x="215835" y="163125"/>
                  </a:cubicBezTo>
                  <a:cubicBezTo>
                    <a:pt x="220658" y="169214"/>
                    <a:pt x="219807" y="178136"/>
                    <a:pt x="213708" y="182951"/>
                  </a:cubicBezTo>
                  <a:cubicBezTo>
                    <a:pt x="211013" y="185075"/>
                    <a:pt x="207892" y="186066"/>
                    <a:pt x="204771" y="186066"/>
                  </a:cubicBezTo>
                  <a:cubicBezTo>
                    <a:pt x="200658" y="186066"/>
                    <a:pt x="196544" y="184367"/>
                    <a:pt x="193707" y="180826"/>
                  </a:cubicBezTo>
                  <a:cubicBezTo>
                    <a:pt x="175835" y="158594"/>
                    <a:pt x="164629" y="124891"/>
                    <a:pt x="164629" y="92745"/>
                  </a:cubicBezTo>
                  <a:cubicBezTo>
                    <a:pt x="164629" y="61025"/>
                    <a:pt x="175551" y="27463"/>
                    <a:pt x="193140" y="5372"/>
                  </a:cubicBezTo>
                  <a:cubicBezTo>
                    <a:pt x="195623" y="2328"/>
                    <a:pt x="199062" y="522"/>
                    <a:pt x="202662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cxnSp>
          <p:nvCxnSpPr>
            <p:cNvPr id="169" name="023"/>
            <p:cNvCxnSpPr/>
            <p:nvPr/>
          </p:nvCxnSpPr>
          <p:spPr>
            <a:xfrm flipH="1">
              <a:off x="4751" y="8477"/>
              <a:ext cx="3435" cy="0"/>
            </a:xfrm>
            <a:prstGeom prst="line">
              <a:avLst/>
            </a:prstGeom>
            <a:ln w="25400">
              <a:solidFill>
                <a:srgbClr val="0BD0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0 24"/>
            <p:cNvCxnSpPr/>
            <p:nvPr/>
          </p:nvCxnSpPr>
          <p:spPr>
            <a:xfrm flipH="1" flipV="1">
              <a:off x="3908" y="7713"/>
              <a:ext cx="864" cy="764"/>
            </a:xfrm>
            <a:prstGeom prst="line">
              <a:avLst/>
            </a:prstGeom>
            <a:ln w="25400">
              <a:solidFill>
                <a:srgbClr val="0BD0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0 22"/>
            <p:cNvSpPr/>
            <p:nvPr/>
          </p:nvSpPr>
          <p:spPr>
            <a:xfrm flipH="1">
              <a:off x="2847" y="6799"/>
              <a:ext cx="1160" cy="1160"/>
            </a:xfrm>
            <a:prstGeom prst="ellipse">
              <a:avLst/>
            </a:prstGeom>
            <a:solidFill>
              <a:srgbClr val="0BD0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2" name="0 20"/>
            <p:cNvSpPr>
              <a:spLocks noEditPoints="1"/>
            </p:cNvSpPr>
            <p:nvPr/>
          </p:nvSpPr>
          <p:spPr bwMode="auto">
            <a:xfrm>
              <a:off x="3168" y="7168"/>
              <a:ext cx="519" cy="439"/>
            </a:xfrm>
            <a:custGeom>
              <a:avLst/>
              <a:gdLst>
                <a:gd name="connsiteX0" fmla="*/ 248836 w 605747"/>
                <a:gd name="connsiteY0" fmla="*/ 407710 h 512446"/>
                <a:gd name="connsiteX1" fmla="*/ 243880 w 605747"/>
                <a:gd name="connsiteY1" fmla="*/ 411730 h 512446"/>
                <a:gd name="connsiteX2" fmla="*/ 233866 w 605747"/>
                <a:gd name="connsiteY2" fmla="*/ 467088 h 512446"/>
                <a:gd name="connsiteX3" fmla="*/ 235002 w 605747"/>
                <a:gd name="connsiteY3" fmla="*/ 471211 h 512446"/>
                <a:gd name="connsiteX4" fmla="*/ 238822 w 605747"/>
                <a:gd name="connsiteY4" fmla="*/ 472964 h 512446"/>
                <a:gd name="connsiteX5" fmla="*/ 366946 w 605747"/>
                <a:gd name="connsiteY5" fmla="*/ 472964 h 512446"/>
                <a:gd name="connsiteX6" fmla="*/ 371902 w 605747"/>
                <a:gd name="connsiteY6" fmla="*/ 468015 h 512446"/>
                <a:gd name="connsiteX7" fmla="*/ 371695 w 605747"/>
                <a:gd name="connsiteY7" fmla="*/ 466675 h 512446"/>
                <a:gd name="connsiteX8" fmla="*/ 361887 w 605747"/>
                <a:gd name="connsiteY8" fmla="*/ 411730 h 512446"/>
                <a:gd name="connsiteX9" fmla="*/ 356932 w 605747"/>
                <a:gd name="connsiteY9" fmla="*/ 407710 h 512446"/>
                <a:gd name="connsiteX10" fmla="*/ 206831 w 605747"/>
                <a:gd name="connsiteY10" fmla="*/ 178107 h 512446"/>
                <a:gd name="connsiteX11" fmla="*/ 206831 w 605747"/>
                <a:gd name="connsiteY11" fmla="*/ 181097 h 512446"/>
                <a:gd name="connsiteX12" fmla="*/ 211372 w 605747"/>
                <a:gd name="connsiteY12" fmla="*/ 212962 h 512446"/>
                <a:gd name="connsiteX13" fmla="*/ 209824 w 605747"/>
                <a:gd name="connsiteY13" fmla="*/ 217499 h 512446"/>
                <a:gd name="connsiteX14" fmla="*/ 213952 w 605747"/>
                <a:gd name="connsiteY14" fmla="*/ 270090 h 512446"/>
                <a:gd name="connsiteX15" fmla="*/ 239547 w 605747"/>
                <a:gd name="connsiteY15" fmla="*/ 279062 h 512446"/>
                <a:gd name="connsiteX16" fmla="*/ 266587 w 605747"/>
                <a:gd name="connsiteY16" fmla="*/ 274215 h 512446"/>
                <a:gd name="connsiteX17" fmla="*/ 298787 w 605747"/>
                <a:gd name="connsiteY17" fmla="*/ 281227 h 512446"/>
                <a:gd name="connsiteX18" fmla="*/ 239547 w 605747"/>
                <a:gd name="connsiteY18" fmla="*/ 298139 h 512446"/>
                <a:gd name="connsiteX19" fmla="*/ 200432 w 605747"/>
                <a:gd name="connsiteY19" fmla="*/ 283599 h 512446"/>
                <a:gd name="connsiteX20" fmla="*/ 191660 w 605747"/>
                <a:gd name="connsiteY20" fmla="*/ 211518 h 512446"/>
                <a:gd name="connsiteX21" fmla="*/ 206831 w 605747"/>
                <a:gd name="connsiteY21" fmla="*/ 178107 h 512446"/>
                <a:gd name="connsiteX22" fmla="*/ 304170 w 605747"/>
                <a:gd name="connsiteY22" fmla="*/ 123656 h 512446"/>
                <a:gd name="connsiteX23" fmla="*/ 266386 w 605747"/>
                <a:gd name="connsiteY23" fmla="*/ 137985 h 512446"/>
                <a:gd name="connsiteX24" fmla="*/ 251829 w 605747"/>
                <a:gd name="connsiteY24" fmla="*/ 162727 h 512446"/>
                <a:gd name="connsiteX25" fmla="*/ 354344 w 605747"/>
                <a:gd name="connsiteY25" fmla="*/ 162727 h 512446"/>
                <a:gd name="connsiteX26" fmla="*/ 304170 w 605747"/>
                <a:gd name="connsiteY26" fmla="*/ 123656 h 512446"/>
                <a:gd name="connsiteX27" fmla="*/ 304170 w 605747"/>
                <a:gd name="connsiteY27" fmla="*/ 92935 h 512446"/>
                <a:gd name="connsiteX28" fmla="*/ 363635 w 605747"/>
                <a:gd name="connsiteY28" fmla="*/ 117573 h 512446"/>
                <a:gd name="connsiteX29" fmla="*/ 387173 w 605747"/>
                <a:gd name="connsiteY29" fmla="*/ 179324 h 512446"/>
                <a:gd name="connsiteX30" fmla="*/ 383147 w 605747"/>
                <a:gd name="connsiteY30" fmla="*/ 189427 h 512446"/>
                <a:gd name="connsiteX31" fmla="*/ 373133 w 605747"/>
                <a:gd name="connsiteY31" fmla="*/ 193551 h 512446"/>
                <a:gd name="connsiteX32" fmla="*/ 250384 w 605747"/>
                <a:gd name="connsiteY32" fmla="*/ 193551 h 512446"/>
                <a:gd name="connsiteX33" fmla="*/ 264837 w 605747"/>
                <a:gd name="connsiteY33" fmla="*/ 223034 h 512446"/>
                <a:gd name="connsiteX34" fmla="*/ 304170 w 605747"/>
                <a:gd name="connsiteY34" fmla="*/ 238807 h 512446"/>
                <a:gd name="connsiteX35" fmla="*/ 347840 w 605747"/>
                <a:gd name="connsiteY35" fmla="*/ 221900 h 512446"/>
                <a:gd name="connsiteX36" fmla="*/ 357854 w 605747"/>
                <a:gd name="connsiteY36" fmla="*/ 217468 h 512446"/>
                <a:gd name="connsiteX37" fmla="*/ 367971 w 605747"/>
                <a:gd name="connsiteY37" fmla="*/ 221591 h 512446"/>
                <a:gd name="connsiteX38" fmla="*/ 369829 w 605747"/>
                <a:gd name="connsiteY38" fmla="*/ 223447 h 512446"/>
                <a:gd name="connsiteX39" fmla="*/ 370035 w 605747"/>
                <a:gd name="connsiteY39" fmla="*/ 243137 h 512446"/>
                <a:gd name="connsiteX40" fmla="*/ 304170 w 605747"/>
                <a:gd name="connsiteY40" fmla="*/ 269631 h 512446"/>
                <a:gd name="connsiteX41" fmla="*/ 242641 w 605747"/>
                <a:gd name="connsiteY41" fmla="*/ 244271 h 512446"/>
                <a:gd name="connsiteX42" fmla="*/ 218484 w 605747"/>
                <a:gd name="connsiteY42" fmla="*/ 181077 h 512446"/>
                <a:gd name="connsiteX43" fmla="*/ 242745 w 605747"/>
                <a:gd name="connsiteY43" fmla="*/ 118192 h 512446"/>
                <a:gd name="connsiteX44" fmla="*/ 304170 w 605747"/>
                <a:gd name="connsiteY44" fmla="*/ 92935 h 512446"/>
                <a:gd name="connsiteX45" fmla="*/ 366216 w 605747"/>
                <a:gd name="connsiteY45" fmla="*/ 64497 h 512446"/>
                <a:gd name="connsiteX46" fmla="*/ 405329 w 605747"/>
                <a:gd name="connsiteY46" fmla="*/ 78929 h 512446"/>
                <a:gd name="connsiteX47" fmla="*/ 413998 w 605747"/>
                <a:gd name="connsiteY47" fmla="*/ 150987 h 512446"/>
                <a:gd name="connsiteX48" fmla="*/ 398105 w 605747"/>
                <a:gd name="connsiteY48" fmla="*/ 185728 h 512446"/>
                <a:gd name="connsiteX49" fmla="*/ 398931 w 605747"/>
                <a:gd name="connsiteY49" fmla="*/ 179130 h 512446"/>
                <a:gd name="connsiteX50" fmla="*/ 394493 w 605747"/>
                <a:gd name="connsiteY50" fmla="*/ 149132 h 512446"/>
                <a:gd name="connsiteX51" fmla="*/ 395835 w 605747"/>
                <a:gd name="connsiteY51" fmla="*/ 145111 h 512446"/>
                <a:gd name="connsiteX52" fmla="*/ 391810 w 605747"/>
                <a:gd name="connsiteY52" fmla="*/ 92434 h 512446"/>
                <a:gd name="connsiteX53" fmla="*/ 366216 w 605747"/>
                <a:gd name="connsiteY53" fmla="*/ 83568 h 512446"/>
                <a:gd name="connsiteX54" fmla="*/ 340313 w 605747"/>
                <a:gd name="connsiteY54" fmla="*/ 88001 h 512446"/>
                <a:gd name="connsiteX55" fmla="*/ 307185 w 605747"/>
                <a:gd name="connsiteY55" fmla="*/ 81300 h 512446"/>
                <a:gd name="connsiteX56" fmla="*/ 366216 w 605747"/>
                <a:gd name="connsiteY56" fmla="*/ 64497 h 512446"/>
                <a:gd name="connsiteX57" fmla="*/ 94488 w 605747"/>
                <a:gd name="connsiteY57" fmla="*/ 49173 h 512446"/>
                <a:gd name="connsiteX58" fmla="*/ 87261 w 605747"/>
                <a:gd name="connsiteY58" fmla="*/ 56286 h 512446"/>
                <a:gd name="connsiteX59" fmla="*/ 87261 w 605747"/>
                <a:gd name="connsiteY59" fmla="*/ 304004 h 512446"/>
                <a:gd name="connsiteX60" fmla="*/ 91494 w 605747"/>
                <a:gd name="connsiteY60" fmla="*/ 310498 h 512446"/>
                <a:gd name="connsiteX61" fmla="*/ 514170 w 605747"/>
                <a:gd name="connsiteY61" fmla="*/ 310498 h 512446"/>
                <a:gd name="connsiteX62" fmla="*/ 518403 w 605747"/>
                <a:gd name="connsiteY62" fmla="*/ 304004 h 512446"/>
                <a:gd name="connsiteX63" fmla="*/ 518403 w 605747"/>
                <a:gd name="connsiteY63" fmla="*/ 56286 h 512446"/>
                <a:gd name="connsiteX64" fmla="*/ 511280 w 605747"/>
                <a:gd name="connsiteY64" fmla="*/ 49173 h 512446"/>
                <a:gd name="connsiteX65" fmla="*/ 94488 w 605747"/>
                <a:gd name="connsiteY65" fmla="*/ 0 h 512446"/>
                <a:gd name="connsiteX66" fmla="*/ 511280 w 605747"/>
                <a:gd name="connsiteY66" fmla="*/ 0 h 512446"/>
                <a:gd name="connsiteX67" fmla="*/ 567650 w 605747"/>
                <a:gd name="connsiteY67" fmla="*/ 56286 h 512446"/>
                <a:gd name="connsiteX68" fmla="*/ 567650 w 605747"/>
                <a:gd name="connsiteY68" fmla="*/ 304004 h 512446"/>
                <a:gd name="connsiteX69" fmla="*/ 564347 w 605747"/>
                <a:gd name="connsiteY69" fmla="*/ 323075 h 512446"/>
                <a:gd name="connsiteX70" fmla="*/ 567031 w 605747"/>
                <a:gd name="connsiteY70" fmla="*/ 329569 h 512446"/>
                <a:gd name="connsiteX71" fmla="*/ 604611 w 605747"/>
                <a:gd name="connsiteY71" fmla="*/ 479870 h 512446"/>
                <a:gd name="connsiteX72" fmla="*/ 605747 w 605747"/>
                <a:gd name="connsiteY72" fmla="*/ 487190 h 512446"/>
                <a:gd name="connsiteX73" fmla="*/ 580452 w 605747"/>
                <a:gd name="connsiteY73" fmla="*/ 512446 h 512446"/>
                <a:gd name="connsiteX74" fmla="*/ 25315 w 605747"/>
                <a:gd name="connsiteY74" fmla="*/ 512446 h 512446"/>
                <a:gd name="connsiteX75" fmla="*/ 5389 w 605747"/>
                <a:gd name="connsiteY75" fmla="*/ 502756 h 512446"/>
                <a:gd name="connsiteX76" fmla="*/ 743 w 605747"/>
                <a:gd name="connsiteY76" fmla="*/ 481108 h 512446"/>
                <a:gd name="connsiteX77" fmla="*/ 38737 w 605747"/>
                <a:gd name="connsiteY77" fmla="*/ 329569 h 512446"/>
                <a:gd name="connsiteX78" fmla="*/ 41421 w 605747"/>
                <a:gd name="connsiteY78" fmla="*/ 323075 h 512446"/>
                <a:gd name="connsiteX79" fmla="*/ 38014 w 605747"/>
                <a:gd name="connsiteY79" fmla="*/ 304004 h 512446"/>
                <a:gd name="connsiteX80" fmla="*/ 38014 w 605747"/>
                <a:gd name="connsiteY80" fmla="*/ 56286 h 512446"/>
                <a:gd name="connsiteX81" fmla="*/ 94488 w 605747"/>
                <a:gd name="connsiteY81" fmla="*/ 0 h 5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05747" h="512446">
                  <a:moveTo>
                    <a:pt x="248836" y="407710"/>
                  </a:moveTo>
                  <a:cubicBezTo>
                    <a:pt x="246358" y="407710"/>
                    <a:pt x="244293" y="409359"/>
                    <a:pt x="243880" y="411730"/>
                  </a:cubicBezTo>
                  <a:lnTo>
                    <a:pt x="233866" y="467088"/>
                  </a:lnTo>
                  <a:cubicBezTo>
                    <a:pt x="233659" y="468531"/>
                    <a:pt x="234072" y="470077"/>
                    <a:pt x="235002" y="471211"/>
                  </a:cubicBezTo>
                  <a:cubicBezTo>
                    <a:pt x="235931" y="472345"/>
                    <a:pt x="237273" y="472964"/>
                    <a:pt x="238822" y="472964"/>
                  </a:cubicBezTo>
                  <a:lnTo>
                    <a:pt x="366946" y="472964"/>
                  </a:lnTo>
                  <a:cubicBezTo>
                    <a:pt x="369734" y="472964"/>
                    <a:pt x="371902" y="470696"/>
                    <a:pt x="371902" y="468015"/>
                  </a:cubicBezTo>
                  <a:cubicBezTo>
                    <a:pt x="371902" y="467500"/>
                    <a:pt x="371902" y="467088"/>
                    <a:pt x="371695" y="466675"/>
                  </a:cubicBezTo>
                  <a:lnTo>
                    <a:pt x="361887" y="411730"/>
                  </a:lnTo>
                  <a:cubicBezTo>
                    <a:pt x="361371" y="409359"/>
                    <a:pt x="359306" y="407710"/>
                    <a:pt x="356932" y="407710"/>
                  </a:cubicBezTo>
                  <a:close/>
                  <a:moveTo>
                    <a:pt x="206831" y="178107"/>
                  </a:moveTo>
                  <a:cubicBezTo>
                    <a:pt x="206831" y="179035"/>
                    <a:pt x="206831" y="180066"/>
                    <a:pt x="206831" y="181097"/>
                  </a:cubicBezTo>
                  <a:cubicBezTo>
                    <a:pt x="206831" y="192234"/>
                    <a:pt x="208379" y="202856"/>
                    <a:pt x="211372" y="212962"/>
                  </a:cubicBezTo>
                  <a:cubicBezTo>
                    <a:pt x="210856" y="214405"/>
                    <a:pt x="210340" y="215952"/>
                    <a:pt x="209824" y="217499"/>
                  </a:cubicBezTo>
                  <a:cubicBezTo>
                    <a:pt x="202290" y="240804"/>
                    <a:pt x="203735" y="259984"/>
                    <a:pt x="213952" y="270090"/>
                  </a:cubicBezTo>
                  <a:cubicBezTo>
                    <a:pt x="219835" y="276071"/>
                    <a:pt x="228401" y="279062"/>
                    <a:pt x="239547" y="279062"/>
                  </a:cubicBezTo>
                  <a:cubicBezTo>
                    <a:pt x="247700" y="279062"/>
                    <a:pt x="256886" y="277309"/>
                    <a:pt x="266587" y="274215"/>
                  </a:cubicBezTo>
                  <a:cubicBezTo>
                    <a:pt x="276598" y="278237"/>
                    <a:pt x="287434" y="280609"/>
                    <a:pt x="298787" y="281227"/>
                  </a:cubicBezTo>
                  <a:cubicBezTo>
                    <a:pt x="277733" y="292261"/>
                    <a:pt x="257298" y="298139"/>
                    <a:pt x="239547" y="298139"/>
                  </a:cubicBezTo>
                  <a:cubicBezTo>
                    <a:pt x="223447" y="298139"/>
                    <a:pt x="209927" y="293086"/>
                    <a:pt x="200432" y="283599"/>
                  </a:cubicBezTo>
                  <a:cubicBezTo>
                    <a:pt x="184745" y="268028"/>
                    <a:pt x="181649" y="242351"/>
                    <a:pt x="191660" y="211518"/>
                  </a:cubicBezTo>
                  <a:cubicBezTo>
                    <a:pt x="195272" y="200484"/>
                    <a:pt x="200432" y="189244"/>
                    <a:pt x="206831" y="178107"/>
                  </a:cubicBezTo>
                  <a:close/>
                  <a:moveTo>
                    <a:pt x="304170" y="123656"/>
                  </a:moveTo>
                  <a:cubicBezTo>
                    <a:pt x="289304" y="123656"/>
                    <a:pt x="276193" y="128604"/>
                    <a:pt x="266386" y="137985"/>
                  </a:cubicBezTo>
                  <a:cubicBezTo>
                    <a:pt x="259469" y="144686"/>
                    <a:pt x="254514" y="153036"/>
                    <a:pt x="251829" y="162727"/>
                  </a:cubicBezTo>
                  <a:lnTo>
                    <a:pt x="354344" y="162727"/>
                  </a:lnTo>
                  <a:cubicBezTo>
                    <a:pt x="348149" y="138295"/>
                    <a:pt x="329773" y="123656"/>
                    <a:pt x="304170" y="123656"/>
                  </a:cubicBezTo>
                  <a:close/>
                  <a:moveTo>
                    <a:pt x="304170" y="92935"/>
                  </a:moveTo>
                  <a:cubicBezTo>
                    <a:pt x="327502" y="92935"/>
                    <a:pt x="348665" y="101595"/>
                    <a:pt x="363635" y="117573"/>
                  </a:cubicBezTo>
                  <a:cubicBezTo>
                    <a:pt x="378501" y="133140"/>
                    <a:pt x="386863" y="155098"/>
                    <a:pt x="387173" y="179324"/>
                  </a:cubicBezTo>
                  <a:cubicBezTo>
                    <a:pt x="387276" y="183139"/>
                    <a:pt x="385831" y="186747"/>
                    <a:pt x="383147" y="189427"/>
                  </a:cubicBezTo>
                  <a:cubicBezTo>
                    <a:pt x="380566" y="192107"/>
                    <a:pt x="376952" y="193551"/>
                    <a:pt x="373133" y="193551"/>
                  </a:cubicBezTo>
                  <a:lnTo>
                    <a:pt x="250384" y="193551"/>
                  </a:lnTo>
                  <a:cubicBezTo>
                    <a:pt x="252449" y="205200"/>
                    <a:pt x="257404" y="215406"/>
                    <a:pt x="264837" y="223034"/>
                  </a:cubicBezTo>
                  <a:cubicBezTo>
                    <a:pt x="274645" y="233240"/>
                    <a:pt x="288582" y="238807"/>
                    <a:pt x="304170" y="238807"/>
                  </a:cubicBezTo>
                  <a:cubicBezTo>
                    <a:pt x="322030" y="238807"/>
                    <a:pt x="337516" y="232828"/>
                    <a:pt x="347840" y="221900"/>
                  </a:cubicBezTo>
                  <a:cubicBezTo>
                    <a:pt x="350420" y="219117"/>
                    <a:pt x="354034" y="217571"/>
                    <a:pt x="357854" y="217468"/>
                  </a:cubicBezTo>
                  <a:cubicBezTo>
                    <a:pt x="361673" y="217468"/>
                    <a:pt x="365287" y="218911"/>
                    <a:pt x="367971" y="221591"/>
                  </a:cubicBezTo>
                  <a:lnTo>
                    <a:pt x="369829" y="223447"/>
                  </a:lnTo>
                  <a:cubicBezTo>
                    <a:pt x="375301" y="228911"/>
                    <a:pt x="375404" y="237570"/>
                    <a:pt x="370035" y="243137"/>
                  </a:cubicBezTo>
                  <a:cubicBezTo>
                    <a:pt x="353621" y="260250"/>
                    <a:pt x="330186" y="269631"/>
                    <a:pt x="304170" y="269631"/>
                  </a:cubicBezTo>
                  <a:cubicBezTo>
                    <a:pt x="280220" y="269631"/>
                    <a:pt x="258437" y="260559"/>
                    <a:pt x="242641" y="244271"/>
                  </a:cubicBezTo>
                  <a:cubicBezTo>
                    <a:pt x="227053" y="228086"/>
                    <a:pt x="218484" y="205612"/>
                    <a:pt x="218484" y="181077"/>
                  </a:cubicBezTo>
                  <a:cubicBezTo>
                    <a:pt x="218484" y="156645"/>
                    <a:pt x="227053" y="134274"/>
                    <a:pt x="242745" y="118192"/>
                  </a:cubicBezTo>
                  <a:cubicBezTo>
                    <a:pt x="258437" y="101904"/>
                    <a:pt x="280220" y="92935"/>
                    <a:pt x="304170" y="92935"/>
                  </a:cubicBezTo>
                  <a:close/>
                  <a:moveTo>
                    <a:pt x="366216" y="64497"/>
                  </a:moveTo>
                  <a:cubicBezTo>
                    <a:pt x="382316" y="64497"/>
                    <a:pt x="395835" y="69445"/>
                    <a:pt x="405329" y="78929"/>
                  </a:cubicBezTo>
                  <a:cubicBezTo>
                    <a:pt x="421016" y="94599"/>
                    <a:pt x="424112" y="120164"/>
                    <a:pt x="413998" y="150987"/>
                  </a:cubicBezTo>
                  <a:cubicBezTo>
                    <a:pt x="410283" y="162430"/>
                    <a:pt x="404917" y="174079"/>
                    <a:pt x="398105" y="185728"/>
                  </a:cubicBezTo>
                  <a:cubicBezTo>
                    <a:pt x="398724" y="183563"/>
                    <a:pt x="398931" y="181398"/>
                    <a:pt x="398931" y="179130"/>
                  </a:cubicBezTo>
                  <a:cubicBezTo>
                    <a:pt x="398724" y="168719"/>
                    <a:pt x="397280" y="158616"/>
                    <a:pt x="394493" y="149132"/>
                  </a:cubicBezTo>
                  <a:cubicBezTo>
                    <a:pt x="395009" y="147792"/>
                    <a:pt x="395422" y="146452"/>
                    <a:pt x="395835" y="145111"/>
                  </a:cubicBezTo>
                  <a:cubicBezTo>
                    <a:pt x="403472" y="121814"/>
                    <a:pt x="402027" y="102639"/>
                    <a:pt x="391810" y="92434"/>
                  </a:cubicBezTo>
                  <a:cubicBezTo>
                    <a:pt x="385928" y="86558"/>
                    <a:pt x="377259" y="83568"/>
                    <a:pt x="366216" y="83568"/>
                  </a:cubicBezTo>
                  <a:cubicBezTo>
                    <a:pt x="358270" y="83568"/>
                    <a:pt x="349498" y="85115"/>
                    <a:pt x="340313" y="88001"/>
                  </a:cubicBezTo>
                  <a:cubicBezTo>
                    <a:pt x="330096" y="83877"/>
                    <a:pt x="318847" y="81610"/>
                    <a:pt x="307185" y="81300"/>
                  </a:cubicBezTo>
                  <a:cubicBezTo>
                    <a:pt x="327928" y="70476"/>
                    <a:pt x="348362" y="64497"/>
                    <a:pt x="366216" y="64497"/>
                  </a:cubicBezTo>
                  <a:close/>
                  <a:moveTo>
                    <a:pt x="94488" y="49173"/>
                  </a:moveTo>
                  <a:cubicBezTo>
                    <a:pt x="90565" y="49173"/>
                    <a:pt x="87261" y="52368"/>
                    <a:pt x="87261" y="56286"/>
                  </a:cubicBezTo>
                  <a:lnTo>
                    <a:pt x="87261" y="304004"/>
                  </a:lnTo>
                  <a:cubicBezTo>
                    <a:pt x="87261" y="306890"/>
                    <a:pt x="89016" y="309364"/>
                    <a:pt x="91494" y="310498"/>
                  </a:cubicBezTo>
                  <a:lnTo>
                    <a:pt x="514170" y="310498"/>
                  </a:lnTo>
                  <a:cubicBezTo>
                    <a:pt x="516648" y="309364"/>
                    <a:pt x="518403" y="306890"/>
                    <a:pt x="518403" y="304004"/>
                  </a:cubicBezTo>
                  <a:lnTo>
                    <a:pt x="518403" y="56286"/>
                  </a:lnTo>
                  <a:cubicBezTo>
                    <a:pt x="518403" y="52368"/>
                    <a:pt x="515203" y="49173"/>
                    <a:pt x="511280" y="49173"/>
                  </a:cubicBezTo>
                  <a:close/>
                  <a:moveTo>
                    <a:pt x="94488" y="0"/>
                  </a:moveTo>
                  <a:lnTo>
                    <a:pt x="511280" y="0"/>
                  </a:lnTo>
                  <a:cubicBezTo>
                    <a:pt x="542356" y="0"/>
                    <a:pt x="567650" y="25256"/>
                    <a:pt x="567650" y="56286"/>
                  </a:cubicBezTo>
                  <a:lnTo>
                    <a:pt x="567650" y="304004"/>
                  </a:lnTo>
                  <a:cubicBezTo>
                    <a:pt x="567650" y="310705"/>
                    <a:pt x="566515" y="317096"/>
                    <a:pt x="564347" y="323075"/>
                  </a:cubicBezTo>
                  <a:cubicBezTo>
                    <a:pt x="565482" y="325034"/>
                    <a:pt x="566411" y="327302"/>
                    <a:pt x="567031" y="329569"/>
                  </a:cubicBezTo>
                  <a:lnTo>
                    <a:pt x="604611" y="479870"/>
                  </a:lnTo>
                  <a:cubicBezTo>
                    <a:pt x="605334" y="482138"/>
                    <a:pt x="605747" y="484612"/>
                    <a:pt x="605747" y="487190"/>
                  </a:cubicBezTo>
                  <a:cubicBezTo>
                    <a:pt x="605747" y="501106"/>
                    <a:pt x="594390" y="512446"/>
                    <a:pt x="580452" y="512446"/>
                  </a:cubicBezTo>
                  <a:lnTo>
                    <a:pt x="25315" y="512446"/>
                  </a:lnTo>
                  <a:cubicBezTo>
                    <a:pt x="17469" y="512446"/>
                    <a:pt x="10138" y="508838"/>
                    <a:pt x="5389" y="502756"/>
                  </a:cubicBezTo>
                  <a:cubicBezTo>
                    <a:pt x="537" y="496571"/>
                    <a:pt x="-1115" y="488633"/>
                    <a:pt x="743" y="481108"/>
                  </a:cubicBezTo>
                  <a:lnTo>
                    <a:pt x="38737" y="329569"/>
                  </a:lnTo>
                  <a:cubicBezTo>
                    <a:pt x="39253" y="327302"/>
                    <a:pt x="40182" y="325034"/>
                    <a:pt x="41421" y="323075"/>
                  </a:cubicBezTo>
                  <a:cubicBezTo>
                    <a:pt x="39253" y="317096"/>
                    <a:pt x="38014" y="310705"/>
                    <a:pt x="38014" y="304004"/>
                  </a:cubicBezTo>
                  <a:lnTo>
                    <a:pt x="38014" y="56286"/>
                  </a:lnTo>
                  <a:cubicBezTo>
                    <a:pt x="38014" y="25256"/>
                    <a:pt x="63309" y="0"/>
                    <a:pt x="94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cxnSp>
          <p:nvCxnSpPr>
            <p:cNvPr id="173" name="0 30"/>
            <p:cNvCxnSpPr/>
            <p:nvPr/>
          </p:nvCxnSpPr>
          <p:spPr>
            <a:xfrm>
              <a:off x="11843" y="4337"/>
              <a:ext cx="2605" cy="0"/>
            </a:xfrm>
            <a:prstGeom prst="line">
              <a:avLst/>
            </a:prstGeom>
            <a:ln w="25400">
              <a:solidFill>
                <a:srgbClr val="0BD0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0 31"/>
            <p:cNvCxnSpPr/>
            <p:nvPr/>
          </p:nvCxnSpPr>
          <p:spPr>
            <a:xfrm flipV="1">
              <a:off x="14426" y="3573"/>
              <a:ext cx="864" cy="764"/>
            </a:xfrm>
            <a:prstGeom prst="line">
              <a:avLst/>
            </a:prstGeom>
            <a:ln w="25400">
              <a:solidFill>
                <a:srgbClr val="0BD0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0"/>
            <p:cNvSpPr/>
            <p:nvPr/>
          </p:nvSpPr>
          <p:spPr>
            <a:xfrm>
              <a:off x="15119" y="2659"/>
              <a:ext cx="1160" cy="1160"/>
            </a:xfrm>
            <a:prstGeom prst="ellipse">
              <a:avLst/>
            </a:prstGeom>
            <a:solidFill>
              <a:srgbClr val="0BD0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6" name="07"/>
            <p:cNvSpPr>
              <a:spLocks noEditPoints="1"/>
            </p:cNvSpPr>
            <p:nvPr/>
          </p:nvSpPr>
          <p:spPr bwMode="auto">
            <a:xfrm>
              <a:off x="15404" y="3040"/>
              <a:ext cx="589" cy="397"/>
            </a:xfrm>
            <a:custGeom>
              <a:avLst/>
              <a:gdLst>
                <a:gd name="connsiteX0" fmla="*/ 302681 w 604700"/>
                <a:gd name="connsiteY0" fmla="*/ 285020 h 408204"/>
                <a:gd name="connsiteX1" fmla="*/ 382833 w 604700"/>
                <a:gd name="connsiteY1" fmla="*/ 319268 h 408204"/>
                <a:gd name="connsiteX2" fmla="*/ 381398 w 604700"/>
                <a:gd name="connsiteY2" fmla="*/ 332178 h 408204"/>
                <a:gd name="connsiteX3" fmla="*/ 301068 w 604700"/>
                <a:gd name="connsiteY3" fmla="*/ 408204 h 408204"/>
                <a:gd name="connsiteX4" fmla="*/ 220737 w 604700"/>
                <a:gd name="connsiteY4" fmla="*/ 329309 h 408204"/>
                <a:gd name="connsiteX5" fmla="*/ 219302 w 604700"/>
                <a:gd name="connsiteY5" fmla="*/ 320702 h 408204"/>
                <a:gd name="connsiteX6" fmla="*/ 302681 w 604700"/>
                <a:gd name="connsiteY6" fmla="*/ 285020 h 408204"/>
                <a:gd name="connsiteX7" fmla="*/ 301122 w 604700"/>
                <a:gd name="connsiteY7" fmla="*/ 140215 h 408204"/>
                <a:gd name="connsiteX8" fmla="*/ 500647 w 604700"/>
                <a:gd name="connsiteY8" fmla="*/ 221780 h 408204"/>
                <a:gd name="connsiteX9" fmla="*/ 503518 w 604700"/>
                <a:gd name="connsiteY9" fmla="*/ 223214 h 408204"/>
                <a:gd name="connsiteX10" fmla="*/ 503518 w 604700"/>
                <a:gd name="connsiteY10" fmla="*/ 233253 h 408204"/>
                <a:gd name="connsiteX11" fmla="*/ 502082 w 604700"/>
                <a:gd name="connsiteY11" fmla="*/ 233253 h 408204"/>
                <a:gd name="connsiteX12" fmla="*/ 444665 w 604700"/>
                <a:gd name="connsiteY12" fmla="*/ 290618 h 408204"/>
                <a:gd name="connsiteX13" fmla="*/ 436053 w 604700"/>
                <a:gd name="connsiteY13" fmla="*/ 290618 h 408204"/>
                <a:gd name="connsiteX14" fmla="*/ 167627 w 604700"/>
                <a:gd name="connsiteY14" fmla="*/ 290618 h 408204"/>
                <a:gd name="connsiteX15" fmla="*/ 159014 w 604700"/>
                <a:gd name="connsiteY15" fmla="*/ 290618 h 408204"/>
                <a:gd name="connsiteX16" fmla="*/ 101597 w 604700"/>
                <a:gd name="connsiteY16" fmla="*/ 233253 h 408204"/>
                <a:gd name="connsiteX17" fmla="*/ 101597 w 604700"/>
                <a:gd name="connsiteY17" fmla="*/ 223214 h 408204"/>
                <a:gd name="connsiteX18" fmla="*/ 301122 w 604700"/>
                <a:gd name="connsiteY18" fmla="*/ 140215 h 408204"/>
                <a:gd name="connsiteX19" fmla="*/ 300556 w 604700"/>
                <a:gd name="connsiteY19" fmla="*/ 3 h 408204"/>
                <a:gd name="connsiteX20" fmla="*/ 601112 w 604700"/>
                <a:gd name="connsiteY20" fmla="*/ 122944 h 408204"/>
                <a:gd name="connsiteX21" fmla="*/ 602547 w 604700"/>
                <a:gd name="connsiteY21" fmla="*/ 124378 h 408204"/>
                <a:gd name="connsiteX22" fmla="*/ 602547 w 604700"/>
                <a:gd name="connsiteY22" fmla="*/ 132980 h 408204"/>
                <a:gd name="connsiteX23" fmla="*/ 543692 w 604700"/>
                <a:gd name="connsiteY23" fmla="*/ 193196 h 408204"/>
                <a:gd name="connsiteX24" fmla="*/ 533644 w 604700"/>
                <a:gd name="connsiteY24" fmla="*/ 193196 h 408204"/>
                <a:gd name="connsiteX25" fmla="*/ 69980 w 604700"/>
                <a:gd name="connsiteY25" fmla="*/ 193196 h 408204"/>
                <a:gd name="connsiteX26" fmla="*/ 61367 w 604700"/>
                <a:gd name="connsiteY26" fmla="*/ 193196 h 408204"/>
                <a:gd name="connsiteX27" fmla="*/ 1077 w 604700"/>
                <a:gd name="connsiteY27" fmla="*/ 132980 h 408204"/>
                <a:gd name="connsiteX28" fmla="*/ 1077 w 604700"/>
                <a:gd name="connsiteY28" fmla="*/ 124378 h 408204"/>
                <a:gd name="connsiteX29" fmla="*/ 300556 w 604700"/>
                <a:gd name="connsiteY29" fmla="*/ 3 h 40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04700" h="408204">
                  <a:moveTo>
                    <a:pt x="302681" y="285020"/>
                  </a:moveTo>
                  <a:cubicBezTo>
                    <a:pt x="331192" y="285558"/>
                    <a:pt x="359164" y="297751"/>
                    <a:pt x="382833" y="319268"/>
                  </a:cubicBezTo>
                  <a:cubicBezTo>
                    <a:pt x="385702" y="322136"/>
                    <a:pt x="390005" y="323571"/>
                    <a:pt x="381398" y="332178"/>
                  </a:cubicBezTo>
                  <a:lnTo>
                    <a:pt x="301068" y="408204"/>
                  </a:lnTo>
                  <a:lnTo>
                    <a:pt x="220737" y="329309"/>
                  </a:lnTo>
                  <a:cubicBezTo>
                    <a:pt x="216433" y="323571"/>
                    <a:pt x="217868" y="322136"/>
                    <a:pt x="219302" y="320702"/>
                  </a:cubicBezTo>
                  <a:cubicBezTo>
                    <a:pt x="245123" y="295599"/>
                    <a:pt x="274171" y="284482"/>
                    <a:pt x="302681" y="285020"/>
                  </a:cubicBezTo>
                  <a:close/>
                  <a:moveTo>
                    <a:pt x="301122" y="140215"/>
                  </a:moveTo>
                  <a:cubicBezTo>
                    <a:pt x="373252" y="140035"/>
                    <a:pt x="445383" y="167284"/>
                    <a:pt x="500647" y="221780"/>
                  </a:cubicBezTo>
                  <a:lnTo>
                    <a:pt x="503518" y="223214"/>
                  </a:lnTo>
                  <a:cubicBezTo>
                    <a:pt x="504953" y="226082"/>
                    <a:pt x="504953" y="230385"/>
                    <a:pt x="503518" y="233253"/>
                  </a:cubicBezTo>
                  <a:lnTo>
                    <a:pt x="502082" y="233253"/>
                  </a:lnTo>
                  <a:lnTo>
                    <a:pt x="444665" y="290618"/>
                  </a:lnTo>
                  <a:cubicBezTo>
                    <a:pt x="443230" y="293486"/>
                    <a:pt x="438923" y="293486"/>
                    <a:pt x="436053" y="290618"/>
                  </a:cubicBezTo>
                  <a:cubicBezTo>
                    <a:pt x="361410" y="216044"/>
                    <a:pt x="242269" y="216044"/>
                    <a:pt x="167627" y="290618"/>
                  </a:cubicBezTo>
                  <a:cubicBezTo>
                    <a:pt x="166192" y="293486"/>
                    <a:pt x="161885" y="293486"/>
                    <a:pt x="159014" y="290618"/>
                  </a:cubicBezTo>
                  <a:lnTo>
                    <a:pt x="101597" y="233253"/>
                  </a:lnTo>
                  <a:cubicBezTo>
                    <a:pt x="98726" y="230385"/>
                    <a:pt x="98726" y="226082"/>
                    <a:pt x="101597" y="223214"/>
                  </a:cubicBezTo>
                  <a:cubicBezTo>
                    <a:pt x="156861" y="168001"/>
                    <a:pt x="228992" y="140394"/>
                    <a:pt x="301122" y="140215"/>
                  </a:cubicBezTo>
                  <a:close/>
                  <a:moveTo>
                    <a:pt x="300556" y="3"/>
                  </a:moveTo>
                  <a:cubicBezTo>
                    <a:pt x="409115" y="-355"/>
                    <a:pt x="517853" y="40506"/>
                    <a:pt x="601112" y="122944"/>
                  </a:cubicBezTo>
                  <a:lnTo>
                    <a:pt x="602547" y="124378"/>
                  </a:lnTo>
                  <a:cubicBezTo>
                    <a:pt x="605418" y="125812"/>
                    <a:pt x="605418" y="130113"/>
                    <a:pt x="602547" y="132980"/>
                  </a:cubicBezTo>
                  <a:lnTo>
                    <a:pt x="543692" y="193196"/>
                  </a:lnTo>
                  <a:cubicBezTo>
                    <a:pt x="540821" y="194630"/>
                    <a:pt x="536515" y="194630"/>
                    <a:pt x="533644" y="193196"/>
                  </a:cubicBezTo>
                  <a:cubicBezTo>
                    <a:pt x="405885" y="65596"/>
                    <a:pt x="197739" y="64162"/>
                    <a:pt x="69980" y="193196"/>
                  </a:cubicBezTo>
                  <a:cubicBezTo>
                    <a:pt x="67109" y="194630"/>
                    <a:pt x="62803" y="194630"/>
                    <a:pt x="61367" y="193196"/>
                  </a:cubicBezTo>
                  <a:lnTo>
                    <a:pt x="1077" y="132980"/>
                  </a:lnTo>
                  <a:cubicBezTo>
                    <a:pt x="-359" y="131547"/>
                    <a:pt x="-359" y="127245"/>
                    <a:pt x="1077" y="124378"/>
                  </a:cubicBezTo>
                  <a:cubicBezTo>
                    <a:pt x="83618" y="41940"/>
                    <a:pt x="191997" y="362"/>
                    <a:pt x="30055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cxnSp>
          <p:nvCxnSpPr>
            <p:cNvPr id="177" name="007"/>
            <p:cNvCxnSpPr/>
            <p:nvPr/>
          </p:nvCxnSpPr>
          <p:spPr>
            <a:xfrm flipH="1">
              <a:off x="4751" y="4337"/>
              <a:ext cx="2605" cy="0"/>
            </a:xfrm>
            <a:prstGeom prst="line">
              <a:avLst/>
            </a:prstGeom>
            <a:ln w="25400">
              <a:solidFill>
                <a:srgbClr val="0BD0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0 38"/>
            <p:cNvCxnSpPr/>
            <p:nvPr/>
          </p:nvCxnSpPr>
          <p:spPr>
            <a:xfrm flipH="1" flipV="1">
              <a:off x="3908" y="3573"/>
              <a:ext cx="864" cy="764"/>
            </a:xfrm>
            <a:prstGeom prst="line">
              <a:avLst/>
            </a:prstGeom>
            <a:ln w="25400">
              <a:solidFill>
                <a:srgbClr val="0BD0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0 36"/>
            <p:cNvSpPr/>
            <p:nvPr/>
          </p:nvSpPr>
          <p:spPr>
            <a:xfrm flipH="1">
              <a:off x="2847" y="2659"/>
              <a:ext cx="1160" cy="1160"/>
            </a:xfrm>
            <a:prstGeom prst="ellipse">
              <a:avLst/>
            </a:prstGeom>
            <a:solidFill>
              <a:srgbClr val="0BD0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30000"/>
                </a:lnSpc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0" name="0 34"/>
            <p:cNvSpPr>
              <a:spLocks noEditPoints="1"/>
            </p:cNvSpPr>
            <p:nvPr/>
          </p:nvSpPr>
          <p:spPr bwMode="auto">
            <a:xfrm>
              <a:off x="3154" y="2904"/>
              <a:ext cx="546" cy="671"/>
            </a:xfrm>
            <a:custGeom>
              <a:avLst/>
              <a:gdLst>
                <a:gd name="T0" fmla="*/ 437 w 725"/>
                <a:gd name="T1" fmla="*/ 362 h 891"/>
                <a:gd name="T2" fmla="*/ 363 w 725"/>
                <a:gd name="T3" fmla="*/ 287 h 891"/>
                <a:gd name="T4" fmla="*/ 288 w 725"/>
                <a:gd name="T5" fmla="*/ 362 h 891"/>
                <a:gd name="T6" fmla="*/ 317 w 725"/>
                <a:gd name="T7" fmla="*/ 421 h 891"/>
                <a:gd name="T8" fmla="*/ 207 w 725"/>
                <a:gd name="T9" fmla="*/ 891 h 891"/>
                <a:gd name="T10" fmla="*/ 519 w 725"/>
                <a:gd name="T11" fmla="*/ 891 h 891"/>
                <a:gd name="T12" fmla="*/ 408 w 725"/>
                <a:gd name="T13" fmla="*/ 421 h 891"/>
                <a:gd name="T14" fmla="*/ 437 w 725"/>
                <a:gd name="T15" fmla="*/ 362 h 891"/>
                <a:gd name="T16" fmla="*/ 408 w 725"/>
                <a:gd name="T17" fmla="*/ 692 h 891"/>
                <a:gd name="T18" fmla="*/ 333 w 725"/>
                <a:gd name="T19" fmla="*/ 692 h 891"/>
                <a:gd name="T20" fmla="*/ 394 w 725"/>
                <a:gd name="T21" fmla="*/ 631 h 891"/>
                <a:gd name="T22" fmla="*/ 408 w 725"/>
                <a:gd name="T23" fmla="*/ 692 h 891"/>
                <a:gd name="T24" fmla="*/ 363 w 725"/>
                <a:gd name="T25" fmla="*/ 499 h 891"/>
                <a:gd name="T26" fmla="*/ 382 w 725"/>
                <a:gd name="T27" fmla="*/ 580 h 891"/>
                <a:gd name="T28" fmla="*/ 343 w 725"/>
                <a:gd name="T29" fmla="*/ 580 h 891"/>
                <a:gd name="T30" fmla="*/ 363 w 725"/>
                <a:gd name="T31" fmla="*/ 499 h 891"/>
                <a:gd name="T32" fmla="*/ 336 w 725"/>
                <a:gd name="T33" fmla="*/ 612 h 891"/>
                <a:gd name="T34" fmla="*/ 370 w 725"/>
                <a:gd name="T35" fmla="*/ 612 h 891"/>
                <a:gd name="T36" fmla="*/ 325 w 725"/>
                <a:gd name="T37" fmla="*/ 658 h 891"/>
                <a:gd name="T38" fmla="*/ 336 w 725"/>
                <a:gd name="T39" fmla="*/ 612 h 891"/>
                <a:gd name="T40" fmla="*/ 285 w 725"/>
                <a:gd name="T41" fmla="*/ 829 h 891"/>
                <a:gd name="T42" fmla="*/ 310 w 725"/>
                <a:gd name="T43" fmla="*/ 723 h 891"/>
                <a:gd name="T44" fmla="*/ 392 w 725"/>
                <a:gd name="T45" fmla="*/ 723 h 891"/>
                <a:gd name="T46" fmla="*/ 289 w 725"/>
                <a:gd name="T47" fmla="*/ 829 h 891"/>
                <a:gd name="T48" fmla="*/ 285 w 725"/>
                <a:gd name="T49" fmla="*/ 829 h 891"/>
                <a:gd name="T50" fmla="*/ 419 w 725"/>
                <a:gd name="T51" fmla="*/ 738 h 891"/>
                <a:gd name="T52" fmla="*/ 440 w 725"/>
                <a:gd name="T53" fmla="*/ 829 h 891"/>
                <a:gd name="T54" fmla="*/ 331 w 725"/>
                <a:gd name="T55" fmla="*/ 829 h 891"/>
                <a:gd name="T56" fmla="*/ 419 w 725"/>
                <a:gd name="T57" fmla="*/ 738 h 891"/>
                <a:gd name="T58" fmla="*/ 725 w 725"/>
                <a:gd name="T59" fmla="*/ 362 h 891"/>
                <a:gd name="T60" fmla="*/ 619 w 725"/>
                <a:gd name="T61" fmla="*/ 618 h 891"/>
                <a:gd name="T62" fmla="*/ 597 w 725"/>
                <a:gd name="T63" fmla="*/ 628 h 891"/>
                <a:gd name="T64" fmla="*/ 575 w 725"/>
                <a:gd name="T65" fmla="*/ 618 h 891"/>
                <a:gd name="T66" fmla="*/ 575 w 725"/>
                <a:gd name="T67" fmla="*/ 574 h 891"/>
                <a:gd name="T68" fmla="*/ 663 w 725"/>
                <a:gd name="T69" fmla="*/ 362 h 891"/>
                <a:gd name="T70" fmla="*/ 363 w 725"/>
                <a:gd name="T71" fmla="*/ 62 h 891"/>
                <a:gd name="T72" fmla="*/ 63 w 725"/>
                <a:gd name="T73" fmla="*/ 362 h 891"/>
                <a:gd name="T74" fmla="*/ 150 w 725"/>
                <a:gd name="T75" fmla="*/ 574 h 891"/>
                <a:gd name="T76" fmla="*/ 150 w 725"/>
                <a:gd name="T77" fmla="*/ 618 h 891"/>
                <a:gd name="T78" fmla="*/ 106 w 725"/>
                <a:gd name="T79" fmla="*/ 618 h 891"/>
                <a:gd name="T80" fmla="*/ 0 w 725"/>
                <a:gd name="T81" fmla="*/ 362 h 891"/>
                <a:gd name="T82" fmla="*/ 363 w 725"/>
                <a:gd name="T83" fmla="*/ 0 h 891"/>
                <a:gd name="T84" fmla="*/ 725 w 725"/>
                <a:gd name="T85" fmla="*/ 362 h 891"/>
                <a:gd name="T86" fmla="*/ 469 w 725"/>
                <a:gd name="T87" fmla="*/ 469 h 891"/>
                <a:gd name="T88" fmla="*/ 513 w 725"/>
                <a:gd name="T89" fmla="*/ 362 h 891"/>
                <a:gd name="T90" fmla="*/ 363 w 725"/>
                <a:gd name="T91" fmla="*/ 212 h 891"/>
                <a:gd name="T92" fmla="*/ 212 w 725"/>
                <a:gd name="T93" fmla="*/ 362 h 891"/>
                <a:gd name="T94" fmla="*/ 256 w 725"/>
                <a:gd name="T95" fmla="*/ 469 h 891"/>
                <a:gd name="T96" fmla="*/ 256 w 725"/>
                <a:gd name="T97" fmla="*/ 513 h 891"/>
                <a:gd name="T98" fmla="*/ 212 w 725"/>
                <a:gd name="T99" fmla="*/ 513 h 891"/>
                <a:gd name="T100" fmla="*/ 150 w 725"/>
                <a:gd name="T101" fmla="*/ 362 h 891"/>
                <a:gd name="T102" fmla="*/ 363 w 725"/>
                <a:gd name="T103" fmla="*/ 150 h 891"/>
                <a:gd name="T104" fmla="*/ 575 w 725"/>
                <a:gd name="T105" fmla="*/ 362 h 891"/>
                <a:gd name="T106" fmla="*/ 513 w 725"/>
                <a:gd name="T107" fmla="*/ 513 h 891"/>
                <a:gd name="T108" fmla="*/ 491 w 725"/>
                <a:gd name="T109" fmla="*/ 522 h 891"/>
                <a:gd name="T110" fmla="*/ 469 w 725"/>
                <a:gd name="T111" fmla="*/ 513 h 891"/>
                <a:gd name="T112" fmla="*/ 469 w 725"/>
                <a:gd name="T113" fmla="*/ 46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5" h="891">
                  <a:moveTo>
                    <a:pt x="437" y="362"/>
                  </a:moveTo>
                  <a:cubicBezTo>
                    <a:pt x="437" y="321"/>
                    <a:pt x="404" y="287"/>
                    <a:pt x="363" y="287"/>
                  </a:cubicBezTo>
                  <a:cubicBezTo>
                    <a:pt x="321" y="287"/>
                    <a:pt x="288" y="321"/>
                    <a:pt x="288" y="362"/>
                  </a:cubicBezTo>
                  <a:cubicBezTo>
                    <a:pt x="288" y="386"/>
                    <a:pt x="299" y="407"/>
                    <a:pt x="317" y="421"/>
                  </a:cubicBezTo>
                  <a:lnTo>
                    <a:pt x="207" y="891"/>
                  </a:lnTo>
                  <a:lnTo>
                    <a:pt x="519" y="891"/>
                  </a:lnTo>
                  <a:lnTo>
                    <a:pt x="408" y="421"/>
                  </a:lnTo>
                  <a:cubicBezTo>
                    <a:pt x="426" y="407"/>
                    <a:pt x="437" y="386"/>
                    <a:pt x="437" y="362"/>
                  </a:cubicBezTo>
                  <a:close/>
                  <a:moveTo>
                    <a:pt x="408" y="692"/>
                  </a:moveTo>
                  <a:lnTo>
                    <a:pt x="333" y="692"/>
                  </a:lnTo>
                  <a:lnTo>
                    <a:pt x="394" y="631"/>
                  </a:lnTo>
                  <a:lnTo>
                    <a:pt x="408" y="692"/>
                  </a:lnTo>
                  <a:close/>
                  <a:moveTo>
                    <a:pt x="363" y="499"/>
                  </a:moveTo>
                  <a:lnTo>
                    <a:pt x="382" y="580"/>
                  </a:lnTo>
                  <a:lnTo>
                    <a:pt x="343" y="580"/>
                  </a:lnTo>
                  <a:lnTo>
                    <a:pt x="363" y="499"/>
                  </a:lnTo>
                  <a:close/>
                  <a:moveTo>
                    <a:pt x="336" y="612"/>
                  </a:moveTo>
                  <a:lnTo>
                    <a:pt x="370" y="612"/>
                  </a:lnTo>
                  <a:lnTo>
                    <a:pt x="325" y="658"/>
                  </a:lnTo>
                  <a:lnTo>
                    <a:pt x="336" y="612"/>
                  </a:lnTo>
                  <a:close/>
                  <a:moveTo>
                    <a:pt x="285" y="829"/>
                  </a:moveTo>
                  <a:lnTo>
                    <a:pt x="310" y="723"/>
                  </a:lnTo>
                  <a:lnTo>
                    <a:pt x="392" y="723"/>
                  </a:lnTo>
                  <a:lnTo>
                    <a:pt x="289" y="829"/>
                  </a:lnTo>
                  <a:lnTo>
                    <a:pt x="285" y="829"/>
                  </a:lnTo>
                  <a:close/>
                  <a:moveTo>
                    <a:pt x="419" y="738"/>
                  </a:moveTo>
                  <a:lnTo>
                    <a:pt x="440" y="829"/>
                  </a:lnTo>
                  <a:lnTo>
                    <a:pt x="331" y="829"/>
                  </a:lnTo>
                  <a:lnTo>
                    <a:pt x="419" y="738"/>
                  </a:lnTo>
                  <a:close/>
                  <a:moveTo>
                    <a:pt x="725" y="362"/>
                  </a:moveTo>
                  <a:cubicBezTo>
                    <a:pt x="725" y="459"/>
                    <a:pt x="687" y="550"/>
                    <a:pt x="619" y="618"/>
                  </a:cubicBezTo>
                  <a:cubicBezTo>
                    <a:pt x="613" y="625"/>
                    <a:pt x="605" y="628"/>
                    <a:pt x="597" y="628"/>
                  </a:cubicBezTo>
                  <a:cubicBezTo>
                    <a:pt x="589" y="628"/>
                    <a:pt x="581" y="625"/>
                    <a:pt x="575" y="618"/>
                  </a:cubicBezTo>
                  <a:cubicBezTo>
                    <a:pt x="563" y="606"/>
                    <a:pt x="563" y="587"/>
                    <a:pt x="575" y="574"/>
                  </a:cubicBezTo>
                  <a:cubicBezTo>
                    <a:pt x="631" y="518"/>
                    <a:pt x="663" y="442"/>
                    <a:pt x="663" y="362"/>
                  </a:cubicBezTo>
                  <a:cubicBezTo>
                    <a:pt x="663" y="197"/>
                    <a:pt x="528" y="62"/>
                    <a:pt x="363" y="62"/>
                  </a:cubicBezTo>
                  <a:cubicBezTo>
                    <a:pt x="197" y="62"/>
                    <a:pt x="63" y="197"/>
                    <a:pt x="63" y="362"/>
                  </a:cubicBezTo>
                  <a:cubicBezTo>
                    <a:pt x="63" y="442"/>
                    <a:pt x="94" y="518"/>
                    <a:pt x="150" y="574"/>
                  </a:cubicBezTo>
                  <a:cubicBezTo>
                    <a:pt x="163" y="587"/>
                    <a:pt x="163" y="606"/>
                    <a:pt x="150" y="618"/>
                  </a:cubicBezTo>
                  <a:cubicBezTo>
                    <a:pt x="138" y="631"/>
                    <a:pt x="119" y="631"/>
                    <a:pt x="106" y="618"/>
                  </a:cubicBezTo>
                  <a:cubicBezTo>
                    <a:pt x="38" y="550"/>
                    <a:pt x="0" y="459"/>
                    <a:pt x="0" y="362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2" y="0"/>
                    <a:pt x="725" y="162"/>
                    <a:pt x="725" y="362"/>
                  </a:cubicBezTo>
                  <a:close/>
                  <a:moveTo>
                    <a:pt x="469" y="469"/>
                  </a:moveTo>
                  <a:cubicBezTo>
                    <a:pt x="497" y="440"/>
                    <a:pt x="513" y="402"/>
                    <a:pt x="513" y="362"/>
                  </a:cubicBezTo>
                  <a:cubicBezTo>
                    <a:pt x="513" y="279"/>
                    <a:pt x="446" y="212"/>
                    <a:pt x="363" y="212"/>
                  </a:cubicBezTo>
                  <a:cubicBezTo>
                    <a:pt x="280" y="212"/>
                    <a:pt x="212" y="279"/>
                    <a:pt x="212" y="362"/>
                  </a:cubicBezTo>
                  <a:cubicBezTo>
                    <a:pt x="212" y="402"/>
                    <a:pt x="228" y="440"/>
                    <a:pt x="256" y="469"/>
                  </a:cubicBezTo>
                  <a:cubicBezTo>
                    <a:pt x="268" y="481"/>
                    <a:pt x="268" y="500"/>
                    <a:pt x="256" y="513"/>
                  </a:cubicBezTo>
                  <a:cubicBezTo>
                    <a:pt x="244" y="525"/>
                    <a:pt x="224" y="525"/>
                    <a:pt x="212" y="513"/>
                  </a:cubicBezTo>
                  <a:cubicBezTo>
                    <a:pt x="172" y="473"/>
                    <a:pt x="150" y="419"/>
                    <a:pt x="150" y="362"/>
                  </a:cubicBezTo>
                  <a:cubicBezTo>
                    <a:pt x="150" y="245"/>
                    <a:pt x="245" y="150"/>
                    <a:pt x="363" y="150"/>
                  </a:cubicBezTo>
                  <a:cubicBezTo>
                    <a:pt x="480" y="150"/>
                    <a:pt x="575" y="245"/>
                    <a:pt x="575" y="362"/>
                  </a:cubicBezTo>
                  <a:cubicBezTo>
                    <a:pt x="575" y="419"/>
                    <a:pt x="553" y="473"/>
                    <a:pt x="513" y="513"/>
                  </a:cubicBezTo>
                  <a:cubicBezTo>
                    <a:pt x="507" y="519"/>
                    <a:pt x="499" y="522"/>
                    <a:pt x="491" y="522"/>
                  </a:cubicBezTo>
                  <a:cubicBezTo>
                    <a:pt x="483" y="522"/>
                    <a:pt x="475" y="519"/>
                    <a:pt x="469" y="513"/>
                  </a:cubicBezTo>
                  <a:cubicBezTo>
                    <a:pt x="457" y="500"/>
                    <a:pt x="457" y="481"/>
                    <a:pt x="469" y="4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182" name="041"/>
            <p:cNvSpPr/>
            <p:nvPr/>
          </p:nvSpPr>
          <p:spPr>
            <a:xfrm>
              <a:off x="2777" y="4460"/>
              <a:ext cx="3686" cy="1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该管理系统是以自主设计为主，通过对该系统的具体设计分析</a:t>
              </a:r>
              <a:endParaRPr lang="zh-CN" altLang="en-US" sz="16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84" name="04"/>
            <p:cNvSpPr/>
            <p:nvPr/>
          </p:nvSpPr>
          <p:spPr>
            <a:xfrm>
              <a:off x="2777" y="8581"/>
              <a:ext cx="3686" cy="1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6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基本掌握面向对象程序设计的基本思路和方法，能够利用所学的基本知识和技能</a:t>
              </a:r>
              <a:endParaRPr lang="zh-CN" altLang="en-US" sz="16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86" name="0 47"/>
            <p:cNvSpPr/>
            <p:nvPr/>
          </p:nvSpPr>
          <p:spPr>
            <a:xfrm flipH="1">
              <a:off x="12888" y="8572"/>
              <a:ext cx="3700" cy="1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通过与数据库的连接，深化对数据库编程的理解和运</a:t>
              </a:r>
              <a:r>
                <a:rPr lang="zh-CN" altLang="en-US" sz="16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用</a:t>
              </a:r>
              <a:endParaRPr lang="zh-CN" altLang="en-US" sz="16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188" name="0 50"/>
            <p:cNvSpPr/>
            <p:nvPr/>
          </p:nvSpPr>
          <p:spPr>
            <a:xfrm flipH="1">
              <a:off x="13269" y="4482"/>
              <a:ext cx="3658" cy="1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6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rPr>
                <a:t>可以对面向对象程序设计的思想更加深入理解，可以达到熟练掌握Java语言的基本知识和技能</a:t>
              </a:r>
              <a:endParaRPr lang="zh-CN" altLang="en-US" sz="16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988559" y="297910"/>
            <a:ext cx="2214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项目分析</a:t>
            </a:r>
            <a:endParaRPr lang="zh-CN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3675" y="1266190"/>
            <a:ext cx="4372610" cy="4372610"/>
            <a:chOff x="6305" y="1994"/>
            <a:chExt cx="6886" cy="6886"/>
          </a:xfrm>
        </p:grpSpPr>
        <p:sp>
          <p:nvSpPr>
            <p:cNvPr id="30" name="椭圆 29"/>
            <p:cNvSpPr/>
            <p:nvPr/>
          </p:nvSpPr>
          <p:spPr>
            <a:xfrm>
              <a:off x="6305" y="1994"/>
              <a:ext cx="6886" cy="6886"/>
            </a:xfrm>
            <a:prstGeom prst="ellipse">
              <a:avLst/>
            </a:prstGeom>
            <a:gradFill>
              <a:gsLst>
                <a:gs pos="98000">
                  <a:srgbClr val="9CE7E4"/>
                </a:gs>
                <a:gs pos="57000">
                  <a:srgbClr val="0BD0D9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8249" y="3979"/>
              <a:ext cx="2998" cy="2918"/>
              <a:chOff x="8256" y="3346"/>
              <a:chExt cx="2998" cy="2918"/>
            </a:xfrm>
          </p:grpSpPr>
          <p:sp>
            <p:nvSpPr>
              <p:cNvPr id="49" name="文本框 2"/>
              <p:cNvSpPr txBox="1">
                <a:spLocks noChangeArrowheads="1"/>
              </p:cNvSpPr>
              <p:nvPr/>
            </p:nvSpPr>
            <p:spPr bwMode="auto">
              <a:xfrm>
                <a:off x="8874" y="5345"/>
                <a:ext cx="1810" cy="91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2847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7419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1991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656330" indent="1905" defTabSz="912495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3200" b="1" dirty="0">
                    <a:solidFill>
                      <a:schemeClr val="bg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项目</a:t>
                </a:r>
                <a:r>
                  <a:rPr lang="zh-CN" altLang="en-US" sz="3200" b="1" dirty="0">
                    <a:solidFill>
                      <a:schemeClr val="bg1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设计</a:t>
                </a:r>
                <a:endParaRPr lang="zh-CN" altLang="en-US" sz="3200" b="1" dirty="0">
                  <a:solidFill>
                    <a:schemeClr val="bg1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23" name="文本框 3"/>
              <p:cNvSpPr txBox="1">
                <a:spLocks noChangeArrowheads="1"/>
              </p:cNvSpPr>
              <p:nvPr/>
            </p:nvSpPr>
            <p:spPr bwMode="auto">
              <a:xfrm>
                <a:off x="8256" y="3346"/>
                <a:ext cx="2998" cy="1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anose="020B0604020202020204" pitchFamily="34" charset="0"/>
                  <a:buNone/>
                </a:pPr>
                <a:r>
                  <a:rPr lang="en-US" altLang="zh-CN" sz="5080" dirty="0">
                    <a:solidFill>
                      <a:schemeClr val="bg1"/>
                    </a:solidFill>
                    <a:latin typeface="+mj-lt"/>
                    <a:ea typeface="幼圆" panose="02010509060101010101" pitchFamily="49" charset="-122"/>
                    <a:cs typeface="+mj-lt"/>
                  </a:rPr>
                  <a:t>Part.2</a:t>
                </a:r>
                <a:endParaRPr lang="en-US" altLang="zh-CN" sz="5080" dirty="0">
                  <a:solidFill>
                    <a:schemeClr val="bg1"/>
                  </a:solidFill>
                  <a:latin typeface="+mj-lt"/>
                  <a:ea typeface="幼圆" panose="02010509060101010101" pitchFamily="49" charset="-122"/>
                  <a:cs typeface="+mj-lt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8975" y="4961"/>
                <a:ext cx="156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721861" y="328390"/>
            <a:ext cx="22250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项目构思</a:t>
            </a:r>
            <a:endParaRPr lang="zh-CN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grpSp>
        <p:nvGrpSpPr>
          <p:cNvPr id="12" name="组合 26"/>
          <p:cNvGrpSpPr/>
          <p:nvPr/>
        </p:nvGrpSpPr>
        <p:grpSpPr>
          <a:xfrm>
            <a:off x="695325" y="2042795"/>
            <a:ext cx="10801350" cy="3827752"/>
            <a:chOff x="1095" y="3217"/>
            <a:chExt cx="17010" cy="6028"/>
          </a:xfrm>
        </p:grpSpPr>
        <p:cxnSp>
          <p:nvCxnSpPr>
            <p:cNvPr id="13" name="0"/>
            <p:cNvCxnSpPr/>
            <p:nvPr/>
          </p:nvCxnSpPr>
          <p:spPr>
            <a:xfrm flipV="1">
              <a:off x="1095" y="6023"/>
              <a:ext cx="17010" cy="0"/>
            </a:xfrm>
            <a:prstGeom prst="line">
              <a:avLst/>
            </a:prstGeom>
            <a:ln w="12700">
              <a:solidFill>
                <a:srgbClr val="9CE7E4">
                  <a:alpha val="48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0 14"/>
            <p:cNvSpPr/>
            <p:nvPr/>
          </p:nvSpPr>
          <p:spPr>
            <a:xfrm flipV="1">
              <a:off x="7497" y="5821"/>
              <a:ext cx="405" cy="405"/>
            </a:xfrm>
            <a:prstGeom prst="ellipse">
              <a:avLst/>
            </a:prstGeom>
            <a:solidFill>
              <a:srgbClr val="0BD0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2400"/>
            </a:p>
          </p:txBody>
        </p:sp>
        <p:sp>
          <p:nvSpPr>
            <p:cNvPr id="15" name="03"/>
            <p:cNvSpPr/>
            <p:nvPr/>
          </p:nvSpPr>
          <p:spPr>
            <a:xfrm flipV="1">
              <a:off x="4031" y="5821"/>
              <a:ext cx="405" cy="405"/>
            </a:xfrm>
            <a:prstGeom prst="ellipse">
              <a:avLst/>
            </a:prstGeom>
            <a:solidFill>
              <a:srgbClr val="0BD0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2400"/>
            </a:p>
          </p:txBody>
        </p:sp>
        <p:sp>
          <p:nvSpPr>
            <p:cNvPr id="16" name="0l 16"/>
            <p:cNvSpPr/>
            <p:nvPr/>
          </p:nvSpPr>
          <p:spPr>
            <a:xfrm flipV="1">
              <a:off x="14531" y="5821"/>
              <a:ext cx="405" cy="405"/>
            </a:xfrm>
            <a:prstGeom prst="ellipse">
              <a:avLst/>
            </a:prstGeom>
            <a:solidFill>
              <a:srgbClr val="0BD0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2400"/>
            </a:p>
          </p:txBody>
        </p:sp>
        <p:sp>
          <p:nvSpPr>
            <p:cNvPr id="17" name="0l 15"/>
            <p:cNvSpPr/>
            <p:nvPr/>
          </p:nvSpPr>
          <p:spPr>
            <a:xfrm flipV="1">
              <a:off x="11095" y="5821"/>
              <a:ext cx="405" cy="405"/>
            </a:xfrm>
            <a:prstGeom prst="ellipse">
              <a:avLst/>
            </a:prstGeom>
            <a:solidFill>
              <a:srgbClr val="0BD0D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2400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300" y="3217"/>
              <a:ext cx="3709" cy="1744"/>
              <a:chOff x="933502" y="3734493"/>
              <a:chExt cx="2355215" cy="1107277"/>
            </a:xfrm>
          </p:grpSpPr>
          <p:sp>
            <p:nvSpPr>
              <p:cNvPr id="29" name="031"/>
              <p:cNvSpPr txBox="1"/>
              <p:nvPr/>
            </p:nvSpPr>
            <p:spPr>
              <a:xfrm flipH="1">
                <a:off x="1199567" y="3734493"/>
                <a:ext cx="1923415" cy="450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anose="020B0503020202020204" pitchFamily="34" charset="0"/>
                    <a:ea typeface="微软雅黑" panose="020B0503020204020204" charset="-122"/>
                  </a:defRPr>
                </a:lvl1pPr>
              </a:lstStyle>
              <a:p>
                <a:pPr algn="ctr" defTabSz="685800" eaLnBrk="1" fontAlgn="auto" hangingPunct="1">
                  <a:lnSpc>
                    <a:spcPct val="130000"/>
                  </a:lnSpc>
                  <a:defRPr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球队的管理:</a:t>
                </a:r>
                <a:endParaRPr lang="zh-CN" alt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02"/>
              <p:cNvSpPr txBox="1"/>
              <p:nvPr/>
            </p:nvSpPr>
            <p:spPr>
              <a:xfrm>
                <a:off x="933502" y="4191673"/>
                <a:ext cx="2355215" cy="650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eaLnBrk="1" fontAlgn="auto" hangingPunct="1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包括球队信息的添加、删除、修改和查询</a:t>
                </a:r>
                <a:endParaRPr lang="zh-CN" altLang="en-US" sz="14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5979" y="6428"/>
              <a:ext cx="3441" cy="1936"/>
              <a:chOff x="829733" y="3541322"/>
              <a:chExt cx="2185035" cy="1229682"/>
            </a:xfrm>
          </p:grpSpPr>
          <p:sp>
            <p:nvSpPr>
              <p:cNvPr id="32" name="01"/>
              <p:cNvSpPr txBox="1"/>
              <p:nvPr/>
            </p:nvSpPr>
            <p:spPr>
              <a:xfrm flipH="1">
                <a:off x="1124691" y="3541322"/>
                <a:ext cx="1595120" cy="450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anose="020B0503020202020204" pitchFamily="34" charset="0"/>
                    <a:ea typeface="微软雅黑" panose="020B0503020204020204" charset="-122"/>
                  </a:defRPr>
                </a:lvl1pPr>
              </a:lstStyle>
              <a:p>
                <a:pPr algn="ctr" defTabSz="685800" eaLnBrk="1" fontAlgn="auto" hangingPunct="1">
                  <a:lnSpc>
                    <a:spcPct val="130000"/>
                  </a:lnSpc>
                  <a:defRPr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球员的管理</a:t>
                </a:r>
                <a:endParaRPr lang="zh-CN" altLang="en-US" sz="1800" dirty="0">
                  <a:solidFill>
                    <a:schemeClr val="bg1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02"/>
              <p:cNvSpPr txBox="1"/>
              <p:nvPr/>
            </p:nvSpPr>
            <p:spPr>
              <a:xfrm>
                <a:off x="829733" y="4120579"/>
                <a:ext cx="2185035" cy="650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包括球员信息的添加、删除、修改和查询</a:t>
                </a:r>
                <a:endParaRPr lang="zh-CN" altLang="en-US" sz="14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6632" y="3246"/>
              <a:ext cx="2136" cy="2373"/>
              <a:chOff x="4211360" y="2060925"/>
              <a:chExt cx="1356119" cy="1506797"/>
            </a:xfrm>
          </p:grpSpPr>
          <p:sp>
            <p:nvSpPr>
              <p:cNvPr id="47" name="06"/>
              <p:cNvSpPr/>
              <p:nvPr/>
            </p:nvSpPr>
            <p:spPr bwMode="auto">
              <a:xfrm>
                <a:off x="4211360" y="2060925"/>
                <a:ext cx="1356119" cy="1506797"/>
              </a:xfrm>
              <a:custGeom>
                <a:avLst/>
                <a:gdLst>
                  <a:gd name="T0" fmla="*/ 1688 w 3168"/>
                  <a:gd name="T1" fmla="*/ 4 h 3521"/>
                  <a:gd name="T2" fmla="*/ 1891 w 3168"/>
                  <a:gd name="T3" fmla="*/ 30 h 3521"/>
                  <a:gd name="T4" fmla="*/ 2084 w 3168"/>
                  <a:gd name="T5" fmla="*/ 82 h 3521"/>
                  <a:gd name="T6" fmla="*/ 2267 w 3168"/>
                  <a:gd name="T7" fmla="*/ 157 h 3521"/>
                  <a:gd name="T8" fmla="*/ 2439 w 3168"/>
                  <a:gd name="T9" fmla="*/ 252 h 3521"/>
                  <a:gd name="T10" fmla="*/ 2596 w 3168"/>
                  <a:gd name="T11" fmla="*/ 368 h 3521"/>
                  <a:gd name="T12" fmla="*/ 2738 w 3168"/>
                  <a:gd name="T13" fmla="*/ 502 h 3521"/>
                  <a:gd name="T14" fmla="*/ 2862 w 3168"/>
                  <a:gd name="T15" fmla="*/ 653 h 3521"/>
                  <a:gd name="T16" fmla="*/ 2967 w 3168"/>
                  <a:gd name="T17" fmla="*/ 817 h 3521"/>
                  <a:gd name="T18" fmla="*/ 3053 w 3168"/>
                  <a:gd name="T19" fmla="*/ 996 h 3521"/>
                  <a:gd name="T20" fmla="*/ 3115 w 3168"/>
                  <a:gd name="T21" fmla="*/ 1185 h 3521"/>
                  <a:gd name="T22" fmla="*/ 3154 w 3168"/>
                  <a:gd name="T23" fmla="*/ 1385 h 3521"/>
                  <a:gd name="T24" fmla="*/ 3168 w 3168"/>
                  <a:gd name="T25" fmla="*/ 1592 h 3521"/>
                  <a:gd name="T26" fmla="*/ 3155 w 3168"/>
                  <a:gd name="T27" fmla="*/ 1795 h 3521"/>
                  <a:gd name="T28" fmla="*/ 3116 w 3168"/>
                  <a:gd name="T29" fmla="*/ 1992 h 3521"/>
                  <a:gd name="T30" fmla="*/ 3056 w 3168"/>
                  <a:gd name="T31" fmla="*/ 2178 h 3521"/>
                  <a:gd name="T32" fmla="*/ 2974 w 3168"/>
                  <a:gd name="T33" fmla="*/ 2355 h 3521"/>
                  <a:gd name="T34" fmla="*/ 2872 w 3168"/>
                  <a:gd name="T35" fmla="*/ 2518 h 3521"/>
                  <a:gd name="T36" fmla="*/ 2752 w 3168"/>
                  <a:gd name="T37" fmla="*/ 2667 h 3521"/>
                  <a:gd name="T38" fmla="*/ 2614 w 3168"/>
                  <a:gd name="T39" fmla="*/ 2800 h 3521"/>
                  <a:gd name="T40" fmla="*/ 2461 w 3168"/>
                  <a:gd name="T41" fmla="*/ 2916 h 3521"/>
                  <a:gd name="T42" fmla="*/ 2295 w 3168"/>
                  <a:gd name="T43" fmla="*/ 3013 h 3521"/>
                  <a:gd name="T44" fmla="*/ 2117 w 3168"/>
                  <a:gd name="T45" fmla="*/ 3090 h 3521"/>
                  <a:gd name="T46" fmla="*/ 1928 w 3168"/>
                  <a:gd name="T47" fmla="*/ 3145 h 3521"/>
                  <a:gd name="T48" fmla="*/ 1238 w 3168"/>
                  <a:gd name="T49" fmla="*/ 3145 h 3521"/>
                  <a:gd name="T50" fmla="*/ 1050 w 3168"/>
                  <a:gd name="T51" fmla="*/ 3090 h 3521"/>
                  <a:gd name="T52" fmla="*/ 872 w 3168"/>
                  <a:gd name="T53" fmla="*/ 3013 h 3521"/>
                  <a:gd name="T54" fmla="*/ 706 w 3168"/>
                  <a:gd name="T55" fmla="*/ 2916 h 3521"/>
                  <a:gd name="T56" fmla="*/ 553 w 3168"/>
                  <a:gd name="T57" fmla="*/ 2800 h 3521"/>
                  <a:gd name="T58" fmla="*/ 416 w 3168"/>
                  <a:gd name="T59" fmla="*/ 2667 h 3521"/>
                  <a:gd name="T60" fmla="*/ 296 w 3168"/>
                  <a:gd name="T61" fmla="*/ 2518 h 3521"/>
                  <a:gd name="T62" fmla="*/ 194 w 3168"/>
                  <a:gd name="T63" fmla="*/ 2355 h 3521"/>
                  <a:gd name="T64" fmla="*/ 111 w 3168"/>
                  <a:gd name="T65" fmla="*/ 2178 h 3521"/>
                  <a:gd name="T66" fmla="*/ 50 w 3168"/>
                  <a:gd name="T67" fmla="*/ 1992 h 3521"/>
                  <a:gd name="T68" fmla="*/ 13 w 3168"/>
                  <a:gd name="T69" fmla="*/ 1795 h 3521"/>
                  <a:gd name="T70" fmla="*/ 0 w 3168"/>
                  <a:gd name="T71" fmla="*/ 1592 h 3521"/>
                  <a:gd name="T72" fmla="*/ 14 w 3168"/>
                  <a:gd name="T73" fmla="*/ 1385 h 3521"/>
                  <a:gd name="T74" fmla="*/ 52 w 3168"/>
                  <a:gd name="T75" fmla="*/ 1185 h 3521"/>
                  <a:gd name="T76" fmla="*/ 115 w 3168"/>
                  <a:gd name="T77" fmla="*/ 996 h 3521"/>
                  <a:gd name="T78" fmla="*/ 200 w 3168"/>
                  <a:gd name="T79" fmla="*/ 817 h 3521"/>
                  <a:gd name="T80" fmla="*/ 305 w 3168"/>
                  <a:gd name="T81" fmla="*/ 653 h 3521"/>
                  <a:gd name="T82" fmla="*/ 430 w 3168"/>
                  <a:gd name="T83" fmla="*/ 502 h 3521"/>
                  <a:gd name="T84" fmla="*/ 571 w 3168"/>
                  <a:gd name="T85" fmla="*/ 368 h 3521"/>
                  <a:gd name="T86" fmla="*/ 729 w 3168"/>
                  <a:gd name="T87" fmla="*/ 252 h 3521"/>
                  <a:gd name="T88" fmla="*/ 900 w 3168"/>
                  <a:gd name="T89" fmla="*/ 157 h 3521"/>
                  <a:gd name="T90" fmla="*/ 1083 w 3168"/>
                  <a:gd name="T91" fmla="*/ 82 h 3521"/>
                  <a:gd name="T92" fmla="*/ 1277 w 3168"/>
                  <a:gd name="T93" fmla="*/ 30 h 3521"/>
                  <a:gd name="T94" fmla="*/ 1480 w 3168"/>
                  <a:gd name="T95" fmla="*/ 4 h 3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68" h="3521">
                    <a:moveTo>
                      <a:pt x="1583" y="0"/>
                    </a:moveTo>
                    <a:lnTo>
                      <a:pt x="1688" y="4"/>
                    </a:lnTo>
                    <a:lnTo>
                      <a:pt x="1791" y="14"/>
                    </a:lnTo>
                    <a:lnTo>
                      <a:pt x="1891" y="30"/>
                    </a:lnTo>
                    <a:lnTo>
                      <a:pt x="1989" y="53"/>
                    </a:lnTo>
                    <a:lnTo>
                      <a:pt x="2084" y="82"/>
                    </a:lnTo>
                    <a:lnTo>
                      <a:pt x="2177" y="116"/>
                    </a:lnTo>
                    <a:lnTo>
                      <a:pt x="2267" y="157"/>
                    </a:lnTo>
                    <a:lnTo>
                      <a:pt x="2355" y="201"/>
                    </a:lnTo>
                    <a:lnTo>
                      <a:pt x="2439" y="252"/>
                    </a:lnTo>
                    <a:lnTo>
                      <a:pt x="2520" y="307"/>
                    </a:lnTo>
                    <a:lnTo>
                      <a:pt x="2596" y="368"/>
                    </a:lnTo>
                    <a:lnTo>
                      <a:pt x="2669" y="432"/>
                    </a:lnTo>
                    <a:lnTo>
                      <a:pt x="2738" y="502"/>
                    </a:lnTo>
                    <a:lnTo>
                      <a:pt x="2802" y="575"/>
                    </a:lnTo>
                    <a:lnTo>
                      <a:pt x="2862" y="653"/>
                    </a:lnTo>
                    <a:lnTo>
                      <a:pt x="2917" y="733"/>
                    </a:lnTo>
                    <a:lnTo>
                      <a:pt x="2967" y="817"/>
                    </a:lnTo>
                    <a:lnTo>
                      <a:pt x="3012" y="905"/>
                    </a:lnTo>
                    <a:lnTo>
                      <a:pt x="3053" y="996"/>
                    </a:lnTo>
                    <a:lnTo>
                      <a:pt x="3087" y="1089"/>
                    </a:lnTo>
                    <a:lnTo>
                      <a:pt x="3115" y="1185"/>
                    </a:lnTo>
                    <a:lnTo>
                      <a:pt x="3138" y="1283"/>
                    </a:lnTo>
                    <a:lnTo>
                      <a:pt x="3154" y="1385"/>
                    </a:lnTo>
                    <a:lnTo>
                      <a:pt x="3164" y="1488"/>
                    </a:lnTo>
                    <a:lnTo>
                      <a:pt x="3168" y="1592"/>
                    </a:lnTo>
                    <a:lnTo>
                      <a:pt x="3164" y="1695"/>
                    </a:lnTo>
                    <a:lnTo>
                      <a:pt x="3155" y="1795"/>
                    </a:lnTo>
                    <a:lnTo>
                      <a:pt x="3139" y="1895"/>
                    </a:lnTo>
                    <a:lnTo>
                      <a:pt x="3116" y="1992"/>
                    </a:lnTo>
                    <a:lnTo>
                      <a:pt x="3090" y="2086"/>
                    </a:lnTo>
                    <a:lnTo>
                      <a:pt x="3056" y="2178"/>
                    </a:lnTo>
                    <a:lnTo>
                      <a:pt x="3018" y="2268"/>
                    </a:lnTo>
                    <a:lnTo>
                      <a:pt x="2974" y="2355"/>
                    </a:lnTo>
                    <a:lnTo>
                      <a:pt x="2925" y="2438"/>
                    </a:lnTo>
                    <a:lnTo>
                      <a:pt x="2872" y="2518"/>
                    </a:lnTo>
                    <a:lnTo>
                      <a:pt x="2814" y="2594"/>
                    </a:lnTo>
                    <a:lnTo>
                      <a:pt x="2752" y="2667"/>
                    </a:lnTo>
                    <a:lnTo>
                      <a:pt x="2684" y="2735"/>
                    </a:lnTo>
                    <a:lnTo>
                      <a:pt x="2614" y="2800"/>
                    </a:lnTo>
                    <a:lnTo>
                      <a:pt x="2540" y="2860"/>
                    </a:lnTo>
                    <a:lnTo>
                      <a:pt x="2461" y="2916"/>
                    </a:lnTo>
                    <a:lnTo>
                      <a:pt x="2380" y="2967"/>
                    </a:lnTo>
                    <a:lnTo>
                      <a:pt x="2295" y="3013"/>
                    </a:lnTo>
                    <a:lnTo>
                      <a:pt x="2208" y="3055"/>
                    </a:lnTo>
                    <a:lnTo>
                      <a:pt x="2117" y="3090"/>
                    </a:lnTo>
                    <a:lnTo>
                      <a:pt x="2024" y="3120"/>
                    </a:lnTo>
                    <a:lnTo>
                      <a:pt x="1928" y="3145"/>
                    </a:lnTo>
                    <a:lnTo>
                      <a:pt x="1583" y="3521"/>
                    </a:lnTo>
                    <a:lnTo>
                      <a:pt x="1238" y="3145"/>
                    </a:lnTo>
                    <a:lnTo>
                      <a:pt x="1144" y="3120"/>
                    </a:lnTo>
                    <a:lnTo>
                      <a:pt x="1050" y="3090"/>
                    </a:lnTo>
                    <a:lnTo>
                      <a:pt x="960" y="3055"/>
                    </a:lnTo>
                    <a:lnTo>
                      <a:pt x="872" y="3013"/>
                    </a:lnTo>
                    <a:lnTo>
                      <a:pt x="787" y="2967"/>
                    </a:lnTo>
                    <a:lnTo>
                      <a:pt x="706" y="2916"/>
                    </a:lnTo>
                    <a:lnTo>
                      <a:pt x="628" y="2860"/>
                    </a:lnTo>
                    <a:lnTo>
                      <a:pt x="553" y="2800"/>
                    </a:lnTo>
                    <a:lnTo>
                      <a:pt x="483" y="2735"/>
                    </a:lnTo>
                    <a:lnTo>
                      <a:pt x="416" y="2667"/>
                    </a:lnTo>
                    <a:lnTo>
                      <a:pt x="353" y="2594"/>
                    </a:lnTo>
                    <a:lnTo>
                      <a:pt x="296" y="2518"/>
                    </a:lnTo>
                    <a:lnTo>
                      <a:pt x="243" y="2438"/>
                    </a:lnTo>
                    <a:lnTo>
                      <a:pt x="194" y="2355"/>
                    </a:lnTo>
                    <a:lnTo>
                      <a:pt x="150" y="2268"/>
                    </a:lnTo>
                    <a:lnTo>
                      <a:pt x="111" y="2178"/>
                    </a:lnTo>
                    <a:lnTo>
                      <a:pt x="78" y="2086"/>
                    </a:lnTo>
                    <a:lnTo>
                      <a:pt x="50" y="1992"/>
                    </a:lnTo>
                    <a:lnTo>
                      <a:pt x="29" y="1895"/>
                    </a:lnTo>
                    <a:lnTo>
                      <a:pt x="13" y="1795"/>
                    </a:lnTo>
                    <a:lnTo>
                      <a:pt x="3" y="1695"/>
                    </a:lnTo>
                    <a:lnTo>
                      <a:pt x="0" y="1592"/>
                    </a:lnTo>
                    <a:lnTo>
                      <a:pt x="3" y="1488"/>
                    </a:lnTo>
                    <a:lnTo>
                      <a:pt x="14" y="1385"/>
                    </a:lnTo>
                    <a:lnTo>
                      <a:pt x="30" y="1283"/>
                    </a:lnTo>
                    <a:lnTo>
                      <a:pt x="52" y="1185"/>
                    </a:lnTo>
                    <a:lnTo>
                      <a:pt x="81" y="1089"/>
                    </a:lnTo>
                    <a:lnTo>
                      <a:pt x="115" y="996"/>
                    </a:lnTo>
                    <a:lnTo>
                      <a:pt x="155" y="905"/>
                    </a:lnTo>
                    <a:lnTo>
                      <a:pt x="200" y="817"/>
                    </a:lnTo>
                    <a:lnTo>
                      <a:pt x="250" y="733"/>
                    </a:lnTo>
                    <a:lnTo>
                      <a:pt x="305" y="653"/>
                    </a:lnTo>
                    <a:lnTo>
                      <a:pt x="366" y="575"/>
                    </a:lnTo>
                    <a:lnTo>
                      <a:pt x="430" y="502"/>
                    </a:lnTo>
                    <a:lnTo>
                      <a:pt x="499" y="432"/>
                    </a:lnTo>
                    <a:lnTo>
                      <a:pt x="571" y="368"/>
                    </a:lnTo>
                    <a:lnTo>
                      <a:pt x="648" y="307"/>
                    </a:lnTo>
                    <a:lnTo>
                      <a:pt x="729" y="252"/>
                    </a:lnTo>
                    <a:lnTo>
                      <a:pt x="813" y="201"/>
                    </a:lnTo>
                    <a:lnTo>
                      <a:pt x="900" y="157"/>
                    </a:lnTo>
                    <a:lnTo>
                      <a:pt x="991" y="116"/>
                    </a:lnTo>
                    <a:lnTo>
                      <a:pt x="1083" y="82"/>
                    </a:lnTo>
                    <a:lnTo>
                      <a:pt x="1179" y="53"/>
                    </a:lnTo>
                    <a:lnTo>
                      <a:pt x="1277" y="30"/>
                    </a:lnTo>
                    <a:lnTo>
                      <a:pt x="1377" y="14"/>
                    </a:lnTo>
                    <a:lnTo>
                      <a:pt x="1480" y="4"/>
                    </a:lnTo>
                    <a:lnTo>
                      <a:pt x="1583" y="0"/>
                    </a:ln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sz="1350"/>
              </a:p>
            </p:txBody>
          </p:sp>
          <p:sp>
            <p:nvSpPr>
              <p:cNvPr id="48" name="椭圆 23"/>
              <p:cNvSpPr/>
              <p:nvPr/>
            </p:nvSpPr>
            <p:spPr>
              <a:xfrm>
                <a:off x="4611151" y="2496225"/>
                <a:ext cx="556536" cy="506956"/>
              </a:xfrm>
              <a:custGeom>
                <a:avLst/>
                <a:gdLst>
                  <a:gd name="connsiteX0" fmla="*/ 182569 w 338094"/>
                  <a:gd name="connsiteY0" fmla="*/ 192088 h 307975"/>
                  <a:gd name="connsiteX1" fmla="*/ 191830 w 338094"/>
                  <a:gd name="connsiteY1" fmla="*/ 202620 h 307975"/>
                  <a:gd name="connsiteX2" fmla="*/ 206382 w 338094"/>
                  <a:gd name="connsiteY2" fmla="*/ 203936 h 307975"/>
                  <a:gd name="connsiteX3" fmla="*/ 205059 w 338094"/>
                  <a:gd name="connsiteY3" fmla="*/ 209202 h 307975"/>
                  <a:gd name="connsiteX4" fmla="*/ 206382 w 338094"/>
                  <a:gd name="connsiteY4" fmla="*/ 221050 h 307975"/>
                  <a:gd name="connsiteX5" fmla="*/ 206382 w 338094"/>
                  <a:gd name="connsiteY5" fmla="*/ 234215 h 307975"/>
                  <a:gd name="connsiteX6" fmla="*/ 194476 w 338094"/>
                  <a:gd name="connsiteY6" fmla="*/ 246063 h 307975"/>
                  <a:gd name="connsiteX7" fmla="*/ 182569 w 338094"/>
                  <a:gd name="connsiteY7" fmla="*/ 234215 h 307975"/>
                  <a:gd name="connsiteX8" fmla="*/ 182569 w 338094"/>
                  <a:gd name="connsiteY8" fmla="*/ 192088 h 307975"/>
                  <a:gd name="connsiteX9" fmla="*/ 149231 w 338094"/>
                  <a:gd name="connsiteY9" fmla="*/ 183859 h 307975"/>
                  <a:gd name="connsiteX10" fmla="*/ 173044 w 338094"/>
                  <a:gd name="connsiteY10" fmla="*/ 194226 h 307975"/>
                  <a:gd name="connsiteX11" fmla="*/ 173044 w 338094"/>
                  <a:gd name="connsiteY11" fmla="*/ 234400 h 307975"/>
                  <a:gd name="connsiteX12" fmla="*/ 159815 w 338094"/>
                  <a:gd name="connsiteY12" fmla="*/ 246063 h 307975"/>
                  <a:gd name="connsiteX13" fmla="*/ 149231 w 338094"/>
                  <a:gd name="connsiteY13" fmla="*/ 234400 h 307975"/>
                  <a:gd name="connsiteX14" fmla="*/ 149231 w 338094"/>
                  <a:gd name="connsiteY14" fmla="*/ 183859 h 307975"/>
                  <a:gd name="connsiteX15" fmla="*/ 74619 w 338094"/>
                  <a:gd name="connsiteY15" fmla="*/ 182563 h 307975"/>
                  <a:gd name="connsiteX16" fmla="*/ 74619 w 338094"/>
                  <a:gd name="connsiteY16" fmla="*/ 238126 h 307975"/>
                  <a:gd name="connsiteX17" fmla="*/ 63506 w 338094"/>
                  <a:gd name="connsiteY17" fmla="*/ 227789 h 307975"/>
                  <a:gd name="connsiteX18" fmla="*/ 63506 w 338094"/>
                  <a:gd name="connsiteY18" fmla="*/ 192900 h 307975"/>
                  <a:gd name="connsiteX19" fmla="*/ 73230 w 338094"/>
                  <a:gd name="connsiteY19" fmla="*/ 183855 h 307975"/>
                  <a:gd name="connsiteX20" fmla="*/ 74619 w 338094"/>
                  <a:gd name="connsiteY20" fmla="*/ 182563 h 307975"/>
                  <a:gd name="connsiteX21" fmla="*/ 90666 w 338094"/>
                  <a:gd name="connsiteY21" fmla="*/ 92075 h 307975"/>
                  <a:gd name="connsiteX22" fmla="*/ 130275 w 338094"/>
                  <a:gd name="connsiteY22" fmla="*/ 92075 h 307975"/>
                  <a:gd name="connsiteX23" fmla="*/ 140838 w 338094"/>
                  <a:gd name="connsiteY23" fmla="*/ 97302 h 307975"/>
                  <a:gd name="connsiteX24" fmla="*/ 175165 w 338094"/>
                  <a:gd name="connsiteY24" fmla="*/ 171785 h 307975"/>
                  <a:gd name="connsiteX25" fmla="*/ 169884 w 338094"/>
                  <a:gd name="connsiteY25" fmla="*/ 186159 h 307975"/>
                  <a:gd name="connsiteX26" fmla="*/ 156681 w 338094"/>
                  <a:gd name="connsiteY26" fmla="*/ 180932 h 307975"/>
                  <a:gd name="connsiteX27" fmla="*/ 139517 w 338094"/>
                  <a:gd name="connsiteY27" fmla="*/ 144344 h 307975"/>
                  <a:gd name="connsiteX28" fmla="*/ 139517 w 338094"/>
                  <a:gd name="connsiteY28" fmla="*/ 271096 h 307975"/>
                  <a:gd name="connsiteX29" fmla="*/ 127635 w 338094"/>
                  <a:gd name="connsiteY29" fmla="*/ 284163 h 307975"/>
                  <a:gd name="connsiteX30" fmla="*/ 115752 w 338094"/>
                  <a:gd name="connsiteY30" fmla="*/ 271096 h 307975"/>
                  <a:gd name="connsiteX31" fmla="*/ 115752 w 338094"/>
                  <a:gd name="connsiteY31" fmla="*/ 197919 h 307975"/>
                  <a:gd name="connsiteX32" fmla="*/ 106510 w 338094"/>
                  <a:gd name="connsiteY32" fmla="*/ 197919 h 307975"/>
                  <a:gd name="connsiteX33" fmla="*/ 106510 w 338094"/>
                  <a:gd name="connsiteY33" fmla="*/ 271096 h 307975"/>
                  <a:gd name="connsiteX34" fmla="*/ 94627 w 338094"/>
                  <a:gd name="connsiteY34" fmla="*/ 284163 h 307975"/>
                  <a:gd name="connsiteX35" fmla="*/ 81424 w 338094"/>
                  <a:gd name="connsiteY35" fmla="*/ 271096 h 307975"/>
                  <a:gd name="connsiteX36" fmla="*/ 81424 w 338094"/>
                  <a:gd name="connsiteY36" fmla="*/ 144344 h 307975"/>
                  <a:gd name="connsiteX37" fmla="*/ 65581 w 338094"/>
                  <a:gd name="connsiteY37" fmla="*/ 180932 h 307975"/>
                  <a:gd name="connsiteX38" fmla="*/ 51058 w 338094"/>
                  <a:gd name="connsiteY38" fmla="*/ 186159 h 307975"/>
                  <a:gd name="connsiteX39" fmla="*/ 45776 w 338094"/>
                  <a:gd name="connsiteY39" fmla="*/ 171785 h 307975"/>
                  <a:gd name="connsiteX40" fmla="*/ 80104 w 338094"/>
                  <a:gd name="connsiteY40" fmla="*/ 97302 h 307975"/>
                  <a:gd name="connsiteX41" fmla="*/ 90666 w 338094"/>
                  <a:gd name="connsiteY41" fmla="*/ 92075 h 307975"/>
                  <a:gd name="connsiteX42" fmla="*/ 238843 w 338094"/>
                  <a:gd name="connsiteY42" fmla="*/ 88900 h 307975"/>
                  <a:gd name="connsiteX43" fmla="*/ 286633 w 338094"/>
                  <a:gd name="connsiteY43" fmla="*/ 88900 h 307975"/>
                  <a:gd name="connsiteX44" fmla="*/ 297253 w 338094"/>
                  <a:gd name="connsiteY44" fmla="*/ 95459 h 307975"/>
                  <a:gd name="connsiteX45" fmla="*/ 337077 w 338094"/>
                  <a:gd name="connsiteY45" fmla="*/ 180728 h 307975"/>
                  <a:gd name="connsiteX46" fmla="*/ 330440 w 338094"/>
                  <a:gd name="connsiteY46" fmla="*/ 195158 h 307975"/>
                  <a:gd name="connsiteX47" fmla="*/ 315837 w 338094"/>
                  <a:gd name="connsiteY47" fmla="*/ 189911 h 307975"/>
                  <a:gd name="connsiteX48" fmla="*/ 302563 w 338094"/>
                  <a:gd name="connsiteY48" fmla="*/ 163674 h 307975"/>
                  <a:gd name="connsiteX49" fmla="*/ 313182 w 338094"/>
                  <a:gd name="connsiteY49" fmla="*/ 212212 h 307975"/>
                  <a:gd name="connsiteX50" fmla="*/ 306545 w 338094"/>
                  <a:gd name="connsiteY50" fmla="*/ 220083 h 307975"/>
                  <a:gd name="connsiteX51" fmla="*/ 295925 w 338094"/>
                  <a:gd name="connsiteY51" fmla="*/ 220083 h 307975"/>
                  <a:gd name="connsiteX52" fmla="*/ 295925 w 338094"/>
                  <a:gd name="connsiteY52" fmla="*/ 293545 h 307975"/>
                  <a:gd name="connsiteX53" fmla="*/ 282650 w 338094"/>
                  <a:gd name="connsiteY53" fmla="*/ 307975 h 307975"/>
                  <a:gd name="connsiteX54" fmla="*/ 268048 w 338094"/>
                  <a:gd name="connsiteY54" fmla="*/ 293545 h 307975"/>
                  <a:gd name="connsiteX55" fmla="*/ 268048 w 338094"/>
                  <a:gd name="connsiteY55" fmla="*/ 220083 h 307975"/>
                  <a:gd name="connsiteX56" fmla="*/ 257428 w 338094"/>
                  <a:gd name="connsiteY56" fmla="*/ 220083 h 307975"/>
                  <a:gd name="connsiteX57" fmla="*/ 257428 w 338094"/>
                  <a:gd name="connsiteY57" fmla="*/ 293545 h 307975"/>
                  <a:gd name="connsiteX58" fmla="*/ 244153 w 338094"/>
                  <a:gd name="connsiteY58" fmla="*/ 307975 h 307975"/>
                  <a:gd name="connsiteX59" fmla="*/ 229551 w 338094"/>
                  <a:gd name="connsiteY59" fmla="*/ 293545 h 307975"/>
                  <a:gd name="connsiteX60" fmla="*/ 229551 w 338094"/>
                  <a:gd name="connsiteY60" fmla="*/ 220083 h 307975"/>
                  <a:gd name="connsiteX61" fmla="*/ 218931 w 338094"/>
                  <a:gd name="connsiteY61" fmla="*/ 220083 h 307975"/>
                  <a:gd name="connsiteX62" fmla="*/ 212294 w 338094"/>
                  <a:gd name="connsiteY62" fmla="*/ 212212 h 307975"/>
                  <a:gd name="connsiteX63" fmla="*/ 222914 w 338094"/>
                  <a:gd name="connsiteY63" fmla="*/ 163674 h 307975"/>
                  <a:gd name="connsiteX64" fmla="*/ 210966 w 338094"/>
                  <a:gd name="connsiteY64" fmla="*/ 189911 h 307975"/>
                  <a:gd name="connsiteX65" fmla="*/ 195036 w 338094"/>
                  <a:gd name="connsiteY65" fmla="*/ 195158 h 307975"/>
                  <a:gd name="connsiteX66" fmla="*/ 188399 w 338094"/>
                  <a:gd name="connsiteY66" fmla="*/ 180728 h 307975"/>
                  <a:gd name="connsiteX67" fmla="*/ 228223 w 338094"/>
                  <a:gd name="connsiteY67" fmla="*/ 95459 h 307975"/>
                  <a:gd name="connsiteX68" fmla="*/ 238843 w 338094"/>
                  <a:gd name="connsiteY68" fmla="*/ 88900 h 307975"/>
                  <a:gd name="connsiteX69" fmla="*/ 40753 w 338094"/>
                  <a:gd name="connsiteY69" fmla="*/ 63500 h 307975"/>
                  <a:gd name="connsiteX70" fmla="*/ 79117 w 338094"/>
                  <a:gd name="connsiteY70" fmla="*/ 63500 h 307975"/>
                  <a:gd name="connsiteX71" fmla="*/ 85732 w 338094"/>
                  <a:gd name="connsiteY71" fmla="*/ 81882 h 307975"/>
                  <a:gd name="connsiteX72" fmla="*/ 85732 w 338094"/>
                  <a:gd name="connsiteY72" fmla="*/ 83195 h 307975"/>
                  <a:gd name="connsiteX73" fmla="*/ 73826 w 338094"/>
                  <a:gd name="connsiteY73" fmla="*/ 92385 h 307975"/>
                  <a:gd name="connsiteX74" fmla="*/ 51336 w 338094"/>
                  <a:gd name="connsiteY74" fmla="*/ 139652 h 307975"/>
                  <a:gd name="connsiteX75" fmla="*/ 39430 w 338094"/>
                  <a:gd name="connsiteY75" fmla="*/ 168538 h 307975"/>
                  <a:gd name="connsiteX76" fmla="*/ 48690 w 338094"/>
                  <a:gd name="connsiteY76" fmla="*/ 192171 h 307975"/>
                  <a:gd name="connsiteX77" fmla="*/ 55305 w 338094"/>
                  <a:gd name="connsiteY77" fmla="*/ 194797 h 307975"/>
                  <a:gd name="connsiteX78" fmla="*/ 55305 w 338094"/>
                  <a:gd name="connsiteY78" fmla="*/ 227621 h 307975"/>
                  <a:gd name="connsiteX79" fmla="*/ 43398 w 338094"/>
                  <a:gd name="connsiteY79" fmla="*/ 238125 h 307975"/>
                  <a:gd name="connsiteX80" fmla="*/ 32815 w 338094"/>
                  <a:gd name="connsiteY80" fmla="*/ 227621 h 307975"/>
                  <a:gd name="connsiteX81" fmla="*/ 32815 w 338094"/>
                  <a:gd name="connsiteY81" fmla="*/ 112080 h 307975"/>
                  <a:gd name="connsiteX82" fmla="*/ 18263 w 338094"/>
                  <a:gd name="connsiteY82" fmla="*/ 144904 h 307975"/>
                  <a:gd name="connsiteX83" fmla="*/ 5034 w 338094"/>
                  <a:gd name="connsiteY83" fmla="*/ 148843 h 307975"/>
                  <a:gd name="connsiteX84" fmla="*/ 1065 w 338094"/>
                  <a:gd name="connsiteY84" fmla="*/ 137026 h 307975"/>
                  <a:gd name="connsiteX85" fmla="*/ 31492 w 338094"/>
                  <a:gd name="connsiteY85" fmla="*/ 68752 h 307975"/>
                  <a:gd name="connsiteX86" fmla="*/ 40753 w 338094"/>
                  <a:gd name="connsiteY86" fmla="*/ 63500 h 307975"/>
                  <a:gd name="connsiteX87" fmla="*/ 157633 w 338094"/>
                  <a:gd name="connsiteY87" fmla="*/ 53975 h 307975"/>
                  <a:gd name="connsiteX88" fmla="*/ 197198 w 338094"/>
                  <a:gd name="connsiteY88" fmla="*/ 53975 h 307975"/>
                  <a:gd name="connsiteX89" fmla="*/ 207749 w 338094"/>
                  <a:gd name="connsiteY89" fmla="*/ 59183 h 307975"/>
                  <a:gd name="connsiteX90" fmla="*/ 222256 w 338094"/>
                  <a:gd name="connsiteY90" fmla="*/ 90434 h 307975"/>
                  <a:gd name="connsiteX91" fmla="*/ 220937 w 338094"/>
                  <a:gd name="connsiteY91" fmla="*/ 91736 h 307975"/>
                  <a:gd name="connsiteX92" fmla="*/ 210386 w 338094"/>
                  <a:gd name="connsiteY92" fmla="*/ 115174 h 307975"/>
                  <a:gd name="connsiteX93" fmla="*/ 206430 w 338094"/>
                  <a:gd name="connsiteY93" fmla="*/ 106060 h 307975"/>
                  <a:gd name="connsiteX94" fmla="*/ 206430 w 338094"/>
                  <a:gd name="connsiteY94" fmla="*/ 122987 h 307975"/>
                  <a:gd name="connsiteX95" fmla="*/ 185328 w 338094"/>
                  <a:gd name="connsiteY95" fmla="*/ 169863 h 307975"/>
                  <a:gd name="connsiteX96" fmla="*/ 169502 w 338094"/>
                  <a:gd name="connsiteY96" fmla="*/ 137310 h 307975"/>
                  <a:gd name="connsiteX97" fmla="*/ 149719 w 338094"/>
                  <a:gd name="connsiteY97" fmla="*/ 93038 h 307975"/>
                  <a:gd name="connsiteX98" fmla="*/ 136531 w 338094"/>
                  <a:gd name="connsiteY98" fmla="*/ 83924 h 307975"/>
                  <a:gd name="connsiteX99" fmla="*/ 136531 w 338094"/>
                  <a:gd name="connsiteY99" fmla="*/ 82621 h 307975"/>
                  <a:gd name="connsiteX100" fmla="*/ 144444 w 338094"/>
                  <a:gd name="connsiteY100" fmla="*/ 66996 h 307975"/>
                  <a:gd name="connsiteX101" fmla="*/ 147082 w 338094"/>
                  <a:gd name="connsiteY101" fmla="*/ 59183 h 307975"/>
                  <a:gd name="connsiteX102" fmla="*/ 157633 w 338094"/>
                  <a:gd name="connsiteY102" fmla="*/ 53975 h 307975"/>
                  <a:gd name="connsiteX103" fmla="*/ 111926 w 338094"/>
                  <a:gd name="connsiteY103" fmla="*/ 38100 h 307975"/>
                  <a:gd name="connsiteX104" fmla="*/ 136533 w 338094"/>
                  <a:gd name="connsiteY104" fmla="*/ 61913 h 307975"/>
                  <a:gd name="connsiteX105" fmla="*/ 111926 w 338094"/>
                  <a:gd name="connsiteY105" fmla="*/ 85726 h 307975"/>
                  <a:gd name="connsiteX106" fmla="*/ 87319 w 338094"/>
                  <a:gd name="connsiteY106" fmla="*/ 61913 h 307975"/>
                  <a:gd name="connsiteX107" fmla="*/ 111926 w 338094"/>
                  <a:gd name="connsiteY107" fmla="*/ 38100 h 307975"/>
                  <a:gd name="connsiteX108" fmla="*/ 262738 w 338094"/>
                  <a:gd name="connsiteY108" fmla="*/ 28575 h 307975"/>
                  <a:gd name="connsiteX109" fmla="*/ 290519 w 338094"/>
                  <a:gd name="connsiteY109" fmla="*/ 56221 h 307975"/>
                  <a:gd name="connsiteX110" fmla="*/ 262738 w 338094"/>
                  <a:gd name="connsiteY110" fmla="*/ 82550 h 307975"/>
                  <a:gd name="connsiteX111" fmla="*/ 234956 w 338094"/>
                  <a:gd name="connsiteY111" fmla="*/ 56221 h 307975"/>
                  <a:gd name="connsiteX112" fmla="*/ 262738 w 338094"/>
                  <a:gd name="connsiteY112" fmla="*/ 28575 h 307975"/>
                  <a:gd name="connsiteX113" fmla="*/ 58744 w 338094"/>
                  <a:gd name="connsiteY113" fmla="*/ 15875 h 307975"/>
                  <a:gd name="connsiteX114" fmla="*/ 80969 w 338094"/>
                  <a:gd name="connsiteY114" fmla="*/ 38100 h 307975"/>
                  <a:gd name="connsiteX115" fmla="*/ 58744 w 338094"/>
                  <a:gd name="connsiteY115" fmla="*/ 60325 h 307975"/>
                  <a:gd name="connsiteX116" fmla="*/ 36519 w 338094"/>
                  <a:gd name="connsiteY116" fmla="*/ 38100 h 307975"/>
                  <a:gd name="connsiteX117" fmla="*/ 58744 w 338094"/>
                  <a:gd name="connsiteY117" fmla="*/ 15875 h 307975"/>
                  <a:gd name="connsiteX118" fmla="*/ 177013 w 338094"/>
                  <a:gd name="connsiteY118" fmla="*/ 0 h 307975"/>
                  <a:gd name="connsiteX119" fmla="*/ 200032 w 338094"/>
                  <a:gd name="connsiteY119" fmla="*/ 23813 h 307975"/>
                  <a:gd name="connsiteX120" fmla="*/ 177013 w 338094"/>
                  <a:gd name="connsiteY120" fmla="*/ 47626 h 307975"/>
                  <a:gd name="connsiteX121" fmla="*/ 153994 w 338094"/>
                  <a:gd name="connsiteY121" fmla="*/ 23813 h 307975"/>
                  <a:gd name="connsiteX122" fmla="*/ 177013 w 338094"/>
                  <a:gd name="connsiteY122" fmla="*/ 0 h 30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338094" h="307975">
                    <a:moveTo>
                      <a:pt x="182569" y="192088"/>
                    </a:moveTo>
                    <a:cubicBezTo>
                      <a:pt x="183892" y="197354"/>
                      <a:pt x="187861" y="201303"/>
                      <a:pt x="191830" y="202620"/>
                    </a:cubicBezTo>
                    <a:cubicBezTo>
                      <a:pt x="195798" y="205253"/>
                      <a:pt x="201090" y="205253"/>
                      <a:pt x="206382" y="203936"/>
                    </a:cubicBezTo>
                    <a:cubicBezTo>
                      <a:pt x="206382" y="203936"/>
                      <a:pt x="206382" y="203936"/>
                      <a:pt x="205059" y="209202"/>
                    </a:cubicBezTo>
                    <a:cubicBezTo>
                      <a:pt x="203736" y="213151"/>
                      <a:pt x="205059" y="217101"/>
                      <a:pt x="206382" y="221050"/>
                    </a:cubicBezTo>
                    <a:cubicBezTo>
                      <a:pt x="206382" y="221050"/>
                      <a:pt x="206382" y="221050"/>
                      <a:pt x="206382" y="234215"/>
                    </a:cubicBezTo>
                    <a:cubicBezTo>
                      <a:pt x="206382" y="240797"/>
                      <a:pt x="201090" y="246063"/>
                      <a:pt x="194476" y="246063"/>
                    </a:cubicBezTo>
                    <a:cubicBezTo>
                      <a:pt x="187861" y="246063"/>
                      <a:pt x="182569" y="240797"/>
                      <a:pt x="182569" y="234215"/>
                    </a:cubicBezTo>
                    <a:cubicBezTo>
                      <a:pt x="182569" y="234215"/>
                      <a:pt x="182569" y="234215"/>
                      <a:pt x="182569" y="192088"/>
                    </a:cubicBezTo>
                    <a:close/>
                    <a:moveTo>
                      <a:pt x="149231" y="183859"/>
                    </a:moveTo>
                    <a:cubicBezTo>
                      <a:pt x="153200" y="192930"/>
                      <a:pt x="163783" y="196818"/>
                      <a:pt x="173044" y="194226"/>
                    </a:cubicBezTo>
                    <a:cubicBezTo>
                      <a:pt x="173044" y="194226"/>
                      <a:pt x="173044" y="194226"/>
                      <a:pt x="173044" y="234400"/>
                    </a:cubicBezTo>
                    <a:cubicBezTo>
                      <a:pt x="173044" y="240879"/>
                      <a:pt x="167752" y="246063"/>
                      <a:pt x="159815" y="246063"/>
                    </a:cubicBezTo>
                    <a:cubicBezTo>
                      <a:pt x="155846" y="246063"/>
                      <a:pt x="149231" y="242175"/>
                      <a:pt x="149231" y="234400"/>
                    </a:cubicBezTo>
                    <a:cubicBezTo>
                      <a:pt x="149231" y="234400"/>
                      <a:pt x="149231" y="234400"/>
                      <a:pt x="149231" y="183859"/>
                    </a:cubicBezTo>
                    <a:close/>
                    <a:moveTo>
                      <a:pt x="74619" y="182563"/>
                    </a:moveTo>
                    <a:cubicBezTo>
                      <a:pt x="74619" y="182563"/>
                      <a:pt x="74619" y="182563"/>
                      <a:pt x="74619" y="238126"/>
                    </a:cubicBezTo>
                    <a:cubicBezTo>
                      <a:pt x="67673" y="238126"/>
                      <a:pt x="63506" y="232957"/>
                      <a:pt x="63506" y="227789"/>
                    </a:cubicBezTo>
                    <a:cubicBezTo>
                      <a:pt x="63506" y="227789"/>
                      <a:pt x="63506" y="227789"/>
                      <a:pt x="63506" y="192900"/>
                    </a:cubicBezTo>
                    <a:cubicBezTo>
                      <a:pt x="67673" y="191608"/>
                      <a:pt x="71841" y="189024"/>
                      <a:pt x="73230" y="183855"/>
                    </a:cubicBezTo>
                    <a:cubicBezTo>
                      <a:pt x="73230" y="183855"/>
                      <a:pt x="73230" y="183855"/>
                      <a:pt x="74619" y="182563"/>
                    </a:cubicBezTo>
                    <a:close/>
                    <a:moveTo>
                      <a:pt x="90666" y="92075"/>
                    </a:moveTo>
                    <a:cubicBezTo>
                      <a:pt x="90666" y="92075"/>
                      <a:pt x="90666" y="92075"/>
                      <a:pt x="130275" y="92075"/>
                    </a:cubicBezTo>
                    <a:cubicBezTo>
                      <a:pt x="135557" y="92075"/>
                      <a:pt x="139517" y="93382"/>
                      <a:pt x="140838" y="97302"/>
                    </a:cubicBezTo>
                    <a:lnTo>
                      <a:pt x="175165" y="171785"/>
                    </a:lnTo>
                    <a:cubicBezTo>
                      <a:pt x="177806" y="177012"/>
                      <a:pt x="175165" y="183546"/>
                      <a:pt x="169884" y="186159"/>
                    </a:cubicBezTo>
                    <a:cubicBezTo>
                      <a:pt x="165923" y="187466"/>
                      <a:pt x="159322" y="186159"/>
                      <a:pt x="156681" y="180932"/>
                    </a:cubicBezTo>
                    <a:cubicBezTo>
                      <a:pt x="156681" y="180932"/>
                      <a:pt x="156681" y="180932"/>
                      <a:pt x="139517" y="144344"/>
                    </a:cubicBezTo>
                    <a:cubicBezTo>
                      <a:pt x="139517" y="144344"/>
                      <a:pt x="139517" y="144344"/>
                      <a:pt x="139517" y="271096"/>
                    </a:cubicBezTo>
                    <a:cubicBezTo>
                      <a:pt x="139517" y="278936"/>
                      <a:pt x="134236" y="284163"/>
                      <a:pt x="127635" y="284163"/>
                    </a:cubicBezTo>
                    <a:cubicBezTo>
                      <a:pt x="121033" y="284163"/>
                      <a:pt x="115752" y="278936"/>
                      <a:pt x="115752" y="271096"/>
                    </a:cubicBezTo>
                    <a:cubicBezTo>
                      <a:pt x="115752" y="271096"/>
                      <a:pt x="115752" y="271096"/>
                      <a:pt x="115752" y="197919"/>
                    </a:cubicBezTo>
                    <a:cubicBezTo>
                      <a:pt x="115752" y="197919"/>
                      <a:pt x="115752" y="197919"/>
                      <a:pt x="106510" y="197919"/>
                    </a:cubicBezTo>
                    <a:cubicBezTo>
                      <a:pt x="106510" y="197919"/>
                      <a:pt x="106510" y="197919"/>
                      <a:pt x="106510" y="271096"/>
                    </a:cubicBezTo>
                    <a:cubicBezTo>
                      <a:pt x="106510" y="278936"/>
                      <a:pt x="101229" y="284163"/>
                      <a:pt x="94627" y="284163"/>
                    </a:cubicBezTo>
                    <a:cubicBezTo>
                      <a:pt x="86706" y="284163"/>
                      <a:pt x="81424" y="278936"/>
                      <a:pt x="81424" y="271096"/>
                    </a:cubicBezTo>
                    <a:cubicBezTo>
                      <a:pt x="81424" y="271096"/>
                      <a:pt x="81424" y="271096"/>
                      <a:pt x="81424" y="144344"/>
                    </a:cubicBezTo>
                    <a:cubicBezTo>
                      <a:pt x="81424" y="144344"/>
                      <a:pt x="81424" y="144344"/>
                      <a:pt x="65581" y="180932"/>
                    </a:cubicBezTo>
                    <a:cubicBezTo>
                      <a:pt x="62940" y="186159"/>
                      <a:pt x="56339" y="187466"/>
                      <a:pt x="51058" y="186159"/>
                    </a:cubicBezTo>
                    <a:cubicBezTo>
                      <a:pt x="45776" y="183546"/>
                      <a:pt x="44456" y="177012"/>
                      <a:pt x="45776" y="171785"/>
                    </a:cubicBezTo>
                    <a:cubicBezTo>
                      <a:pt x="45776" y="171785"/>
                      <a:pt x="45776" y="171785"/>
                      <a:pt x="80104" y="97302"/>
                    </a:cubicBezTo>
                    <a:cubicBezTo>
                      <a:pt x="82745" y="93382"/>
                      <a:pt x="86706" y="92075"/>
                      <a:pt x="90666" y="92075"/>
                    </a:cubicBezTo>
                    <a:close/>
                    <a:moveTo>
                      <a:pt x="238843" y="88900"/>
                    </a:moveTo>
                    <a:cubicBezTo>
                      <a:pt x="238843" y="88900"/>
                      <a:pt x="238843" y="88900"/>
                      <a:pt x="286633" y="88900"/>
                    </a:cubicBezTo>
                    <a:cubicBezTo>
                      <a:pt x="291943" y="88900"/>
                      <a:pt x="295925" y="91524"/>
                      <a:pt x="297253" y="95459"/>
                    </a:cubicBezTo>
                    <a:cubicBezTo>
                      <a:pt x="297253" y="95459"/>
                      <a:pt x="297253" y="95459"/>
                      <a:pt x="337077" y="180728"/>
                    </a:cubicBezTo>
                    <a:cubicBezTo>
                      <a:pt x="339732" y="185975"/>
                      <a:pt x="337077" y="192534"/>
                      <a:pt x="330440" y="195158"/>
                    </a:cubicBezTo>
                    <a:cubicBezTo>
                      <a:pt x="325130" y="197782"/>
                      <a:pt x="318492" y="196470"/>
                      <a:pt x="315837" y="189911"/>
                    </a:cubicBezTo>
                    <a:cubicBezTo>
                      <a:pt x="315837" y="189911"/>
                      <a:pt x="315837" y="189911"/>
                      <a:pt x="302563" y="163674"/>
                    </a:cubicBezTo>
                    <a:cubicBezTo>
                      <a:pt x="302563" y="163674"/>
                      <a:pt x="302563" y="163674"/>
                      <a:pt x="313182" y="212212"/>
                    </a:cubicBezTo>
                    <a:cubicBezTo>
                      <a:pt x="314510" y="216147"/>
                      <a:pt x="310527" y="220083"/>
                      <a:pt x="306545" y="220083"/>
                    </a:cubicBezTo>
                    <a:cubicBezTo>
                      <a:pt x="306545" y="220083"/>
                      <a:pt x="306545" y="220083"/>
                      <a:pt x="295925" y="220083"/>
                    </a:cubicBezTo>
                    <a:cubicBezTo>
                      <a:pt x="295925" y="220083"/>
                      <a:pt x="295925" y="220083"/>
                      <a:pt x="295925" y="293545"/>
                    </a:cubicBezTo>
                    <a:cubicBezTo>
                      <a:pt x="295925" y="301416"/>
                      <a:pt x="290615" y="307975"/>
                      <a:pt x="282650" y="307975"/>
                    </a:cubicBezTo>
                    <a:cubicBezTo>
                      <a:pt x="274685" y="307975"/>
                      <a:pt x="268048" y="301416"/>
                      <a:pt x="268048" y="293545"/>
                    </a:cubicBezTo>
                    <a:cubicBezTo>
                      <a:pt x="268048" y="293545"/>
                      <a:pt x="268048" y="293545"/>
                      <a:pt x="268048" y="220083"/>
                    </a:cubicBezTo>
                    <a:cubicBezTo>
                      <a:pt x="268048" y="220083"/>
                      <a:pt x="268048" y="220083"/>
                      <a:pt x="257428" y="220083"/>
                    </a:cubicBezTo>
                    <a:cubicBezTo>
                      <a:pt x="257428" y="220083"/>
                      <a:pt x="257428" y="220083"/>
                      <a:pt x="257428" y="293545"/>
                    </a:cubicBezTo>
                    <a:cubicBezTo>
                      <a:pt x="257428" y="301416"/>
                      <a:pt x="250791" y="307975"/>
                      <a:pt x="244153" y="307975"/>
                    </a:cubicBezTo>
                    <a:cubicBezTo>
                      <a:pt x="236188" y="307975"/>
                      <a:pt x="229551" y="301416"/>
                      <a:pt x="229551" y="293545"/>
                    </a:cubicBezTo>
                    <a:cubicBezTo>
                      <a:pt x="229551" y="293545"/>
                      <a:pt x="229551" y="293545"/>
                      <a:pt x="229551" y="220083"/>
                    </a:cubicBezTo>
                    <a:cubicBezTo>
                      <a:pt x="229551" y="220083"/>
                      <a:pt x="229551" y="220083"/>
                      <a:pt x="218931" y="220083"/>
                    </a:cubicBezTo>
                    <a:cubicBezTo>
                      <a:pt x="214949" y="220083"/>
                      <a:pt x="210966" y="216147"/>
                      <a:pt x="212294" y="212212"/>
                    </a:cubicBezTo>
                    <a:cubicBezTo>
                      <a:pt x="212294" y="212212"/>
                      <a:pt x="212294" y="212212"/>
                      <a:pt x="222914" y="163674"/>
                    </a:cubicBezTo>
                    <a:cubicBezTo>
                      <a:pt x="222914" y="163674"/>
                      <a:pt x="222914" y="163674"/>
                      <a:pt x="210966" y="189911"/>
                    </a:cubicBezTo>
                    <a:cubicBezTo>
                      <a:pt x="208311" y="196470"/>
                      <a:pt x="200346" y="197782"/>
                      <a:pt x="195036" y="195158"/>
                    </a:cubicBezTo>
                    <a:cubicBezTo>
                      <a:pt x="188399" y="192534"/>
                      <a:pt x="185744" y="185975"/>
                      <a:pt x="188399" y="180728"/>
                    </a:cubicBezTo>
                    <a:cubicBezTo>
                      <a:pt x="188399" y="180728"/>
                      <a:pt x="188399" y="180728"/>
                      <a:pt x="228223" y="95459"/>
                    </a:cubicBezTo>
                    <a:cubicBezTo>
                      <a:pt x="230878" y="91524"/>
                      <a:pt x="234861" y="88900"/>
                      <a:pt x="238843" y="88900"/>
                    </a:cubicBezTo>
                    <a:close/>
                    <a:moveTo>
                      <a:pt x="40753" y="63500"/>
                    </a:moveTo>
                    <a:cubicBezTo>
                      <a:pt x="40753" y="63500"/>
                      <a:pt x="40753" y="63500"/>
                      <a:pt x="79117" y="63500"/>
                    </a:cubicBezTo>
                    <a:cubicBezTo>
                      <a:pt x="79117" y="70065"/>
                      <a:pt x="81763" y="76630"/>
                      <a:pt x="85732" y="81882"/>
                    </a:cubicBezTo>
                    <a:cubicBezTo>
                      <a:pt x="85732" y="81882"/>
                      <a:pt x="85732" y="81882"/>
                      <a:pt x="85732" y="83195"/>
                    </a:cubicBezTo>
                    <a:cubicBezTo>
                      <a:pt x="80440" y="84507"/>
                      <a:pt x="75149" y="88446"/>
                      <a:pt x="73826" y="92385"/>
                    </a:cubicBezTo>
                    <a:cubicBezTo>
                      <a:pt x="73826" y="92385"/>
                      <a:pt x="73826" y="92385"/>
                      <a:pt x="51336" y="139652"/>
                    </a:cubicBezTo>
                    <a:cubicBezTo>
                      <a:pt x="51336" y="139652"/>
                      <a:pt x="51336" y="139652"/>
                      <a:pt x="39430" y="168538"/>
                    </a:cubicBezTo>
                    <a:cubicBezTo>
                      <a:pt x="34138" y="177728"/>
                      <a:pt x="39430" y="188232"/>
                      <a:pt x="48690" y="192171"/>
                    </a:cubicBezTo>
                    <a:cubicBezTo>
                      <a:pt x="50013" y="193484"/>
                      <a:pt x="52659" y="193484"/>
                      <a:pt x="55305" y="194797"/>
                    </a:cubicBezTo>
                    <a:cubicBezTo>
                      <a:pt x="55305" y="194797"/>
                      <a:pt x="55305" y="194797"/>
                      <a:pt x="55305" y="227621"/>
                    </a:cubicBezTo>
                    <a:cubicBezTo>
                      <a:pt x="55305" y="232873"/>
                      <a:pt x="50013" y="238125"/>
                      <a:pt x="43398" y="238125"/>
                    </a:cubicBezTo>
                    <a:cubicBezTo>
                      <a:pt x="38107" y="238125"/>
                      <a:pt x="32815" y="232873"/>
                      <a:pt x="32815" y="227621"/>
                    </a:cubicBezTo>
                    <a:cubicBezTo>
                      <a:pt x="32815" y="155408"/>
                      <a:pt x="32815" y="114706"/>
                      <a:pt x="32815" y="112080"/>
                    </a:cubicBezTo>
                    <a:cubicBezTo>
                      <a:pt x="32815" y="112080"/>
                      <a:pt x="32815" y="112080"/>
                      <a:pt x="18263" y="144904"/>
                    </a:cubicBezTo>
                    <a:cubicBezTo>
                      <a:pt x="15617" y="148843"/>
                      <a:pt x="10325" y="151469"/>
                      <a:pt x="5034" y="148843"/>
                    </a:cubicBezTo>
                    <a:cubicBezTo>
                      <a:pt x="1065" y="146217"/>
                      <a:pt x="-1581" y="140965"/>
                      <a:pt x="1065" y="137026"/>
                    </a:cubicBezTo>
                    <a:cubicBezTo>
                      <a:pt x="1065" y="137026"/>
                      <a:pt x="1065" y="137026"/>
                      <a:pt x="31492" y="68752"/>
                    </a:cubicBezTo>
                    <a:cubicBezTo>
                      <a:pt x="34138" y="64813"/>
                      <a:pt x="36784" y="63500"/>
                      <a:pt x="40753" y="63500"/>
                    </a:cubicBezTo>
                    <a:close/>
                    <a:moveTo>
                      <a:pt x="157633" y="53975"/>
                    </a:moveTo>
                    <a:cubicBezTo>
                      <a:pt x="157633" y="53975"/>
                      <a:pt x="157633" y="53975"/>
                      <a:pt x="197198" y="53975"/>
                    </a:cubicBezTo>
                    <a:cubicBezTo>
                      <a:pt x="202473" y="53975"/>
                      <a:pt x="206430" y="55277"/>
                      <a:pt x="207749" y="59183"/>
                    </a:cubicBezTo>
                    <a:cubicBezTo>
                      <a:pt x="207749" y="59183"/>
                      <a:pt x="207749" y="59183"/>
                      <a:pt x="222256" y="90434"/>
                    </a:cubicBezTo>
                    <a:cubicBezTo>
                      <a:pt x="222256" y="90434"/>
                      <a:pt x="220937" y="91736"/>
                      <a:pt x="220937" y="91736"/>
                    </a:cubicBezTo>
                    <a:cubicBezTo>
                      <a:pt x="220937" y="91736"/>
                      <a:pt x="220937" y="91736"/>
                      <a:pt x="210386" y="115174"/>
                    </a:cubicBezTo>
                    <a:cubicBezTo>
                      <a:pt x="210386" y="115174"/>
                      <a:pt x="210386" y="115174"/>
                      <a:pt x="206430" y="106060"/>
                    </a:cubicBezTo>
                    <a:cubicBezTo>
                      <a:pt x="206430" y="106060"/>
                      <a:pt x="206430" y="106060"/>
                      <a:pt x="206430" y="122987"/>
                    </a:cubicBezTo>
                    <a:cubicBezTo>
                      <a:pt x="199836" y="138612"/>
                      <a:pt x="205111" y="126893"/>
                      <a:pt x="185328" y="169863"/>
                    </a:cubicBezTo>
                    <a:cubicBezTo>
                      <a:pt x="184009" y="168561"/>
                      <a:pt x="170821" y="138612"/>
                      <a:pt x="169502" y="137310"/>
                    </a:cubicBezTo>
                    <a:cubicBezTo>
                      <a:pt x="169502" y="137310"/>
                      <a:pt x="169502" y="137310"/>
                      <a:pt x="149719" y="93038"/>
                    </a:cubicBezTo>
                    <a:cubicBezTo>
                      <a:pt x="147082" y="89132"/>
                      <a:pt x="143125" y="85226"/>
                      <a:pt x="136531" y="83924"/>
                    </a:cubicBezTo>
                    <a:cubicBezTo>
                      <a:pt x="136531" y="83924"/>
                      <a:pt x="136531" y="83924"/>
                      <a:pt x="136531" y="82621"/>
                    </a:cubicBezTo>
                    <a:cubicBezTo>
                      <a:pt x="140488" y="78715"/>
                      <a:pt x="143125" y="73507"/>
                      <a:pt x="144444" y="66996"/>
                    </a:cubicBezTo>
                    <a:cubicBezTo>
                      <a:pt x="144444" y="66996"/>
                      <a:pt x="144444" y="66996"/>
                      <a:pt x="147082" y="59183"/>
                    </a:cubicBezTo>
                    <a:cubicBezTo>
                      <a:pt x="149719" y="55277"/>
                      <a:pt x="153676" y="53975"/>
                      <a:pt x="157633" y="53975"/>
                    </a:cubicBezTo>
                    <a:close/>
                    <a:moveTo>
                      <a:pt x="111926" y="38100"/>
                    </a:moveTo>
                    <a:cubicBezTo>
                      <a:pt x="125516" y="38100"/>
                      <a:pt x="136533" y="48761"/>
                      <a:pt x="136533" y="61913"/>
                    </a:cubicBezTo>
                    <a:cubicBezTo>
                      <a:pt x="136533" y="75065"/>
                      <a:pt x="125516" y="85726"/>
                      <a:pt x="111926" y="85726"/>
                    </a:cubicBezTo>
                    <a:cubicBezTo>
                      <a:pt x="98336" y="85726"/>
                      <a:pt x="87319" y="75065"/>
                      <a:pt x="87319" y="61913"/>
                    </a:cubicBezTo>
                    <a:cubicBezTo>
                      <a:pt x="87319" y="48761"/>
                      <a:pt x="98336" y="38100"/>
                      <a:pt x="111926" y="38100"/>
                    </a:cubicBezTo>
                    <a:close/>
                    <a:moveTo>
                      <a:pt x="262738" y="28575"/>
                    </a:moveTo>
                    <a:cubicBezTo>
                      <a:pt x="278613" y="28575"/>
                      <a:pt x="290519" y="40423"/>
                      <a:pt x="290519" y="56221"/>
                    </a:cubicBezTo>
                    <a:cubicBezTo>
                      <a:pt x="290519" y="72018"/>
                      <a:pt x="277290" y="82550"/>
                      <a:pt x="262738" y="82550"/>
                    </a:cubicBezTo>
                    <a:cubicBezTo>
                      <a:pt x="248185" y="82550"/>
                      <a:pt x="234956" y="72018"/>
                      <a:pt x="234956" y="56221"/>
                    </a:cubicBezTo>
                    <a:cubicBezTo>
                      <a:pt x="234956" y="40423"/>
                      <a:pt x="248185" y="28575"/>
                      <a:pt x="262738" y="28575"/>
                    </a:cubicBezTo>
                    <a:close/>
                    <a:moveTo>
                      <a:pt x="58744" y="15875"/>
                    </a:moveTo>
                    <a:cubicBezTo>
                      <a:pt x="71019" y="15875"/>
                      <a:pt x="80969" y="25825"/>
                      <a:pt x="80969" y="38100"/>
                    </a:cubicBezTo>
                    <a:cubicBezTo>
                      <a:pt x="80969" y="50375"/>
                      <a:pt x="71019" y="60325"/>
                      <a:pt x="58744" y="60325"/>
                    </a:cubicBezTo>
                    <a:cubicBezTo>
                      <a:pt x="46469" y="60325"/>
                      <a:pt x="36519" y="50375"/>
                      <a:pt x="36519" y="38100"/>
                    </a:cubicBezTo>
                    <a:cubicBezTo>
                      <a:pt x="36519" y="25825"/>
                      <a:pt x="46469" y="15875"/>
                      <a:pt x="58744" y="15875"/>
                    </a:cubicBezTo>
                    <a:close/>
                    <a:moveTo>
                      <a:pt x="177013" y="0"/>
                    </a:moveTo>
                    <a:cubicBezTo>
                      <a:pt x="189726" y="0"/>
                      <a:pt x="200032" y="10661"/>
                      <a:pt x="200032" y="23813"/>
                    </a:cubicBezTo>
                    <a:cubicBezTo>
                      <a:pt x="200032" y="36965"/>
                      <a:pt x="189726" y="47626"/>
                      <a:pt x="177013" y="47626"/>
                    </a:cubicBezTo>
                    <a:cubicBezTo>
                      <a:pt x="164300" y="47626"/>
                      <a:pt x="153994" y="36965"/>
                      <a:pt x="153994" y="23813"/>
                    </a:cubicBezTo>
                    <a:cubicBezTo>
                      <a:pt x="153994" y="10661"/>
                      <a:pt x="164300" y="0"/>
                      <a:pt x="17701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3666" y="3246"/>
              <a:ext cx="2136" cy="2373"/>
              <a:chOff x="8677633" y="2060925"/>
              <a:chExt cx="1356119" cy="1506797"/>
            </a:xfrm>
          </p:grpSpPr>
          <p:sp>
            <p:nvSpPr>
              <p:cNvPr id="50" name="0 6"/>
              <p:cNvSpPr/>
              <p:nvPr/>
            </p:nvSpPr>
            <p:spPr bwMode="auto">
              <a:xfrm>
                <a:off x="8677633" y="2060925"/>
                <a:ext cx="1356119" cy="1506797"/>
              </a:xfrm>
              <a:custGeom>
                <a:avLst/>
                <a:gdLst>
                  <a:gd name="T0" fmla="*/ 1688 w 3168"/>
                  <a:gd name="T1" fmla="*/ 4 h 3521"/>
                  <a:gd name="T2" fmla="*/ 1891 w 3168"/>
                  <a:gd name="T3" fmla="*/ 30 h 3521"/>
                  <a:gd name="T4" fmla="*/ 2084 w 3168"/>
                  <a:gd name="T5" fmla="*/ 82 h 3521"/>
                  <a:gd name="T6" fmla="*/ 2267 w 3168"/>
                  <a:gd name="T7" fmla="*/ 157 h 3521"/>
                  <a:gd name="T8" fmla="*/ 2439 w 3168"/>
                  <a:gd name="T9" fmla="*/ 252 h 3521"/>
                  <a:gd name="T10" fmla="*/ 2596 w 3168"/>
                  <a:gd name="T11" fmla="*/ 368 h 3521"/>
                  <a:gd name="T12" fmla="*/ 2738 w 3168"/>
                  <a:gd name="T13" fmla="*/ 502 h 3521"/>
                  <a:gd name="T14" fmla="*/ 2862 w 3168"/>
                  <a:gd name="T15" fmla="*/ 653 h 3521"/>
                  <a:gd name="T16" fmla="*/ 2967 w 3168"/>
                  <a:gd name="T17" fmla="*/ 817 h 3521"/>
                  <a:gd name="T18" fmla="*/ 3053 w 3168"/>
                  <a:gd name="T19" fmla="*/ 996 h 3521"/>
                  <a:gd name="T20" fmla="*/ 3115 w 3168"/>
                  <a:gd name="T21" fmla="*/ 1185 h 3521"/>
                  <a:gd name="T22" fmla="*/ 3154 w 3168"/>
                  <a:gd name="T23" fmla="*/ 1385 h 3521"/>
                  <a:gd name="T24" fmla="*/ 3168 w 3168"/>
                  <a:gd name="T25" fmla="*/ 1592 h 3521"/>
                  <a:gd name="T26" fmla="*/ 3155 w 3168"/>
                  <a:gd name="T27" fmla="*/ 1795 h 3521"/>
                  <a:gd name="T28" fmla="*/ 3116 w 3168"/>
                  <a:gd name="T29" fmla="*/ 1992 h 3521"/>
                  <a:gd name="T30" fmla="*/ 3056 w 3168"/>
                  <a:gd name="T31" fmla="*/ 2178 h 3521"/>
                  <a:gd name="T32" fmla="*/ 2974 w 3168"/>
                  <a:gd name="T33" fmla="*/ 2355 h 3521"/>
                  <a:gd name="T34" fmla="*/ 2872 w 3168"/>
                  <a:gd name="T35" fmla="*/ 2518 h 3521"/>
                  <a:gd name="T36" fmla="*/ 2752 w 3168"/>
                  <a:gd name="T37" fmla="*/ 2667 h 3521"/>
                  <a:gd name="T38" fmla="*/ 2614 w 3168"/>
                  <a:gd name="T39" fmla="*/ 2800 h 3521"/>
                  <a:gd name="T40" fmla="*/ 2461 w 3168"/>
                  <a:gd name="T41" fmla="*/ 2916 h 3521"/>
                  <a:gd name="T42" fmla="*/ 2295 w 3168"/>
                  <a:gd name="T43" fmla="*/ 3013 h 3521"/>
                  <a:gd name="T44" fmla="*/ 2117 w 3168"/>
                  <a:gd name="T45" fmla="*/ 3090 h 3521"/>
                  <a:gd name="T46" fmla="*/ 1928 w 3168"/>
                  <a:gd name="T47" fmla="*/ 3145 h 3521"/>
                  <a:gd name="T48" fmla="*/ 1238 w 3168"/>
                  <a:gd name="T49" fmla="*/ 3145 h 3521"/>
                  <a:gd name="T50" fmla="*/ 1050 w 3168"/>
                  <a:gd name="T51" fmla="*/ 3090 h 3521"/>
                  <a:gd name="T52" fmla="*/ 872 w 3168"/>
                  <a:gd name="T53" fmla="*/ 3013 h 3521"/>
                  <a:gd name="T54" fmla="*/ 706 w 3168"/>
                  <a:gd name="T55" fmla="*/ 2916 h 3521"/>
                  <a:gd name="T56" fmla="*/ 553 w 3168"/>
                  <a:gd name="T57" fmla="*/ 2800 h 3521"/>
                  <a:gd name="T58" fmla="*/ 416 w 3168"/>
                  <a:gd name="T59" fmla="*/ 2667 h 3521"/>
                  <a:gd name="T60" fmla="*/ 296 w 3168"/>
                  <a:gd name="T61" fmla="*/ 2518 h 3521"/>
                  <a:gd name="T62" fmla="*/ 194 w 3168"/>
                  <a:gd name="T63" fmla="*/ 2355 h 3521"/>
                  <a:gd name="T64" fmla="*/ 111 w 3168"/>
                  <a:gd name="T65" fmla="*/ 2178 h 3521"/>
                  <a:gd name="T66" fmla="*/ 50 w 3168"/>
                  <a:gd name="T67" fmla="*/ 1992 h 3521"/>
                  <a:gd name="T68" fmla="*/ 13 w 3168"/>
                  <a:gd name="T69" fmla="*/ 1795 h 3521"/>
                  <a:gd name="T70" fmla="*/ 0 w 3168"/>
                  <a:gd name="T71" fmla="*/ 1592 h 3521"/>
                  <a:gd name="T72" fmla="*/ 14 w 3168"/>
                  <a:gd name="T73" fmla="*/ 1385 h 3521"/>
                  <a:gd name="T74" fmla="*/ 52 w 3168"/>
                  <a:gd name="T75" fmla="*/ 1185 h 3521"/>
                  <a:gd name="T76" fmla="*/ 115 w 3168"/>
                  <a:gd name="T77" fmla="*/ 996 h 3521"/>
                  <a:gd name="T78" fmla="*/ 200 w 3168"/>
                  <a:gd name="T79" fmla="*/ 817 h 3521"/>
                  <a:gd name="T80" fmla="*/ 305 w 3168"/>
                  <a:gd name="T81" fmla="*/ 653 h 3521"/>
                  <a:gd name="T82" fmla="*/ 430 w 3168"/>
                  <a:gd name="T83" fmla="*/ 502 h 3521"/>
                  <a:gd name="T84" fmla="*/ 571 w 3168"/>
                  <a:gd name="T85" fmla="*/ 368 h 3521"/>
                  <a:gd name="T86" fmla="*/ 729 w 3168"/>
                  <a:gd name="T87" fmla="*/ 252 h 3521"/>
                  <a:gd name="T88" fmla="*/ 900 w 3168"/>
                  <a:gd name="T89" fmla="*/ 157 h 3521"/>
                  <a:gd name="T90" fmla="*/ 1083 w 3168"/>
                  <a:gd name="T91" fmla="*/ 82 h 3521"/>
                  <a:gd name="T92" fmla="*/ 1277 w 3168"/>
                  <a:gd name="T93" fmla="*/ 30 h 3521"/>
                  <a:gd name="T94" fmla="*/ 1480 w 3168"/>
                  <a:gd name="T95" fmla="*/ 4 h 3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68" h="3521">
                    <a:moveTo>
                      <a:pt x="1583" y="0"/>
                    </a:moveTo>
                    <a:lnTo>
                      <a:pt x="1688" y="4"/>
                    </a:lnTo>
                    <a:lnTo>
                      <a:pt x="1791" y="14"/>
                    </a:lnTo>
                    <a:lnTo>
                      <a:pt x="1891" y="30"/>
                    </a:lnTo>
                    <a:lnTo>
                      <a:pt x="1989" y="53"/>
                    </a:lnTo>
                    <a:lnTo>
                      <a:pt x="2084" y="82"/>
                    </a:lnTo>
                    <a:lnTo>
                      <a:pt x="2177" y="116"/>
                    </a:lnTo>
                    <a:lnTo>
                      <a:pt x="2267" y="157"/>
                    </a:lnTo>
                    <a:lnTo>
                      <a:pt x="2355" y="201"/>
                    </a:lnTo>
                    <a:lnTo>
                      <a:pt x="2439" y="252"/>
                    </a:lnTo>
                    <a:lnTo>
                      <a:pt x="2520" y="307"/>
                    </a:lnTo>
                    <a:lnTo>
                      <a:pt x="2596" y="368"/>
                    </a:lnTo>
                    <a:lnTo>
                      <a:pt x="2669" y="432"/>
                    </a:lnTo>
                    <a:lnTo>
                      <a:pt x="2738" y="502"/>
                    </a:lnTo>
                    <a:lnTo>
                      <a:pt x="2802" y="575"/>
                    </a:lnTo>
                    <a:lnTo>
                      <a:pt x="2862" y="653"/>
                    </a:lnTo>
                    <a:lnTo>
                      <a:pt x="2917" y="733"/>
                    </a:lnTo>
                    <a:lnTo>
                      <a:pt x="2967" y="817"/>
                    </a:lnTo>
                    <a:lnTo>
                      <a:pt x="3012" y="905"/>
                    </a:lnTo>
                    <a:lnTo>
                      <a:pt x="3053" y="996"/>
                    </a:lnTo>
                    <a:lnTo>
                      <a:pt x="3087" y="1089"/>
                    </a:lnTo>
                    <a:lnTo>
                      <a:pt x="3115" y="1185"/>
                    </a:lnTo>
                    <a:lnTo>
                      <a:pt x="3138" y="1283"/>
                    </a:lnTo>
                    <a:lnTo>
                      <a:pt x="3154" y="1385"/>
                    </a:lnTo>
                    <a:lnTo>
                      <a:pt x="3164" y="1488"/>
                    </a:lnTo>
                    <a:lnTo>
                      <a:pt x="3168" y="1592"/>
                    </a:lnTo>
                    <a:lnTo>
                      <a:pt x="3164" y="1695"/>
                    </a:lnTo>
                    <a:lnTo>
                      <a:pt x="3155" y="1795"/>
                    </a:lnTo>
                    <a:lnTo>
                      <a:pt x="3139" y="1895"/>
                    </a:lnTo>
                    <a:lnTo>
                      <a:pt x="3116" y="1992"/>
                    </a:lnTo>
                    <a:lnTo>
                      <a:pt x="3090" y="2086"/>
                    </a:lnTo>
                    <a:lnTo>
                      <a:pt x="3056" y="2178"/>
                    </a:lnTo>
                    <a:lnTo>
                      <a:pt x="3018" y="2268"/>
                    </a:lnTo>
                    <a:lnTo>
                      <a:pt x="2974" y="2355"/>
                    </a:lnTo>
                    <a:lnTo>
                      <a:pt x="2925" y="2438"/>
                    </a:lnTo>
                    <a:lnTo>
                      <a:pt x="2872" y="2518"/>
                    </a:lnTo>
                    <a:lnTo>
                      <a:pt x="2814" y="2594"/>
                    </a:lnTo>
                    <a:lnTo>
                      <a:pt x="2752" y="2667"/>
                    </a:lnTo>
                    <a:lnTo>
                      <a:pt x="2684" y="2735"/>
                    </a:lnTo>
                    <a:lnTo>
                      <a:pt x="2614" y="2800"/>
                    </a:lnTo>
                    <a:lnTo>
                      <a:pt x="2540" y="2860"/>
                    </a:lnTo>
                    <a:lnTo>
                      <a:pt x="2461" y="2916"/>
                    </a:lnTo>
                    <a:lnTo>
                      <a:pt x="2380" y="2967"/>
                    </a:lnTo>
                    <a:lnTo>
                      <a:pt x="2295" y="3013"/>
                    </a:lnTo>
                    <a:lnTo>
                      <a:pt x="2208" y="3055"/>
                    </a:lnTo>
                    <a:lnTo>
                      <a:pt x="2117" y="3090"/>
                    </a:lnTo>
                    <a:lnTo>
                      <a:pt x="2024" y="3120"/>
                    </a:lnTo>
                    <a:lnTo>
                      <a:pt x="1928" y="3145"/>
                    </a:lnTo>
                    <a:lnTo>
                      <a:pt x="1583" y="3521"/>
                    </a:lnTo>
                    <a:lnTo>
                      <a:pt x="1238" y="3145"/>
                    </a:lnTo>
                    <a:lnTo>
                      <a:pt x="1144" y="3120"/>
                    </a:lnTo>
                    <a:lnTo>
                      <a:pt x="1050" y="3090"/>
                    </a:lnTo>
                    <a:lnTo>
                      <a:pt x="960" y="3055"/>
                    </a:lnTo>
                    <a:lnTo>
                      <a:pt x="872" y="3013"/>
                    </a:lnTo>
                    <a:lnTo>
                      <a:pt x="787" y="2967"/>
                    </a:lnTo>
                    <a:lnTo>
                      <a:pt x="706" y="2916"/>
                    </a:lnTo>
                    <a:lnTo>
                      <a:pt x="628" y="2860"/>
                    </a:lnTo>
                    <a:lnTo>
                      <a:pt x="553" y="2800"/>
                    </a:lnTo>
                    <a:lnTo>
                      <a:pt x="483" y="2735"/>
                    </a:lnTo>
                    <a:lnTo>
                      <a:pt x="416" y="2667"/>
                    </a:lnTo>
                    <a:lnTo>
                      <a:pt x="353" y="2594"/>
                    </a:lnTo>
                    <a:lnTo>
                      <a:pt x="296" y="2518"/>
                    </a:lnTo>
                    <a:lnTo>
                      <a:pt x="243" y="2438"/>
                    </a:lnTo>
                    <a:lnTo>
                      <a:pt x="194" y="2355"/>
                    </a:lnTo>
                    <a:lnTo>
                      <a:pt x="150" y="2268"/>
                    </a:lnTo>
                    <a:lnTo>
                      <a:pt x="111" y="2178"/>
                    </a:lnTo>
                    <a:lnTo>
                      <a:pt x="78" y="2086"/>
                    </a:lnTo>
                    <a:lnTo>
                      <a:pt x="50" y="1992"/>
                    </a:lnTo>
                    <a:lnTo>
                      <a:pt x="29" y="1895"/>
                    </a:lnTo>
                    <a:lnTo>
                      <a:pt x="13" y="1795"/>
                    </a:lnTo>
                    <a:lnTo>
                      <a:pt x="3" y="1695"/>
                    </a:lnTo>
                    <a:lnTo>
                      <a:pt x="0" y="1592"/>
                    </a:lnTo>
                    <a:lnTo>
                      <a:pt x="3" y="1488"/>
                    </a:lnTo>
                    <a:lnTo>
                      <a:pt x="14" y="1385"/>
                    </a:lnTo>
                    <a:lnTo>
                      <a:pt x="30" y="1283"/>
                    </a:lnTo>
                    <a:lnTo>
                      <a:pt x="52" y="1185"/>
                    </a:lnTo>
                    <a:lnTo>
                      <a:pt x="81" y="1089"/>
                    </a:lnTo>
                    <a:lnTo>
                      <a:pt x="115" y="996"/>
                    </a:lnTo>
                    <a:lnTo>
                      <a:pt x="155" y="905"/>
                    </a:lnTo>
                    <a:lnTo>
                      <a:pt x="200" y="817"/>
                    </a:lnTo>
                    <a:lnTo>
                      <a:pt x="250" y="733"/>
                    </a:lnTo>
                    <a:lnTo>
                      <a:pt x="305" y="653"/>
                    </a:lnTo>
                    <a:lnTo>
                      <a:pt x="366" y="575"/>
                    </a:lnTo>
                    <a:lnTo>
                      <a:pt x="430" y="502"/>
                    </a:lnTo>
                    <a:lnTo>
                      <a:pt x="499" y="432"/>
                    </a:lnTo>
                    <a:lnTo>
                      <a:pt x="571" y="368"/>
                    </a:lnTo>
                    <a:lnTo>
                      <a:pt x="648" y="307"/>
                    </a:lnTo>
                    <a:lnTo>
                      <a:pt x="729" y="252"/>
                    </a:lnTo>
                    <a:lnTo>
                      <a:pt x="813" y="201"/>
                    </a:lnTo>
                    <a:lnTo>
                      <a:pt x="900" y="157"/>
                    </a:lnTo>
                    <a:lnTo>
                      <a:pt x="991" y="116"/>
                    </a:lnTo>
                    <a:lnTo>
                      <a:pt x="1083" y="82"/>
                    </a:lnTo>
                    <a:lnTo>
                      <a:pt x="1179" y="53"/>
                    </a:lnTo>
                    <a:lnTo>
                      <a:pt x="1277" y="30"/>
                    </a:lnTo>
                    <a:lnTo>
                      <a:pt x="1377" y="14"/>
                    </a:lnTo>
                    <a:lnTo>
                      <a:pt x="1480" y="4"/>
                    </a:lnTo>
                    <a:lnTo>
                      <a:pt x="1583" y="0"/>
                    </a:ln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sz="1350"/>
              </a:p>
            </p:txBody>
          </p:sp>
          <p:sp>
            <p:nvSpPr>
              <p:cNvPr id="51" name="椭圆 24"/>
              <p:cNvSpPr/>
              <p:nvPr/>
            </p:nvSpPr>
            <p:spPr>
              <a:xfrm>
                <a:off x="9114036" y="2471435"/>
                <a:ext cx="483312" cy="556536"/>
              </a:xfrm>
              <a:custGeom>
                <a:avLst/>
                <a:gdLst>
                  <a:gd name="connsiteX0" fmla="*/ 184010 w 292270"/>
                  <a:gd name="connsiteY0" fmla="*/ 131763 h 336550"/>
                  <a:gd name="connsiteX1" fmla="*/ 178567 w 292270"/>
                  <a:gd name="connsiteY1" fmla="*/ 141923 h 336550"/>
                  <a:gd name="connsiteX2" fmla="*/ 184010 w 292270"/>
                  <a:gd name="connsiteY2" fmla="*/ 150813 h 336550"/>
                  <a:gd name="connsiteX3" fmla="*/ 188092 w 292270"/>
                  <a:gd name="connsiteY3" fmla="*/ 141923 h 336550"/>
                  <a:gd name="connsiteX4" fmla="*/ 184010 w 292270"/>
                  <a:gd name="connsiteY4" fmla="*/ 131763 h 336550"/>
                  <a:gd name="connsiteX5" fmla="*/ 141147 w 292270"/>
                  <a:gd name="connsiteY5" fmla="*/ 131763 h 336550"/>
                  <a:gd name="connsiteX6" fmla="*/ 135704 w 292270"/>
                  <a:gd name="connsiteY6" fmla="*/ 141923 h 336550"/>
                  <a:gd name="connsiteX7" fmla="*/ 141147 w 292270"/>
                  <a:gd name="connsiteY7" fmla="*/ 150813 h 336550"/>
                  <a:gd name="connsiteX8" fmla="*/ 145229 w 292270"/>
                  <a:gd name="connsiteY8" fmla="*/ 141923 h 336550"/>
                  <a:gd name="connsiteX9" fmla="*/ 141147 w 292270"/>
                  <a:gd name="connsiteY9" fmla="*/ 131763 h 336550"/>
                  <a:gd name="connsiteX10" fmla="*/ 96811 w 292270"/>
                  <a:gd name="connsiteY10" fmla="*/ 131763 h 336550"/>
                  <a:gd name="connsiteX11" fmla="*/ 92842 w 292270"/>
                  <a:gd name="connsiteY11" fmla="*/ 134938 h 336550"/>
                  <a:gd name="connsiteX12" fmla="*/ 100780 w 292270"/>
                  <a:gd name="connsiteY12" fmla="*/ 134938 h 336550"/>
                  <a:gd name="connsiteX13" fmla="*/ 96811 w 292270"/>
                  <a:gd name="connsiteY13" fmla="*/ 131763 h 336550"/>
                  <a:gd name="connsiteX14" fmla="*/ 225310 w 292270"/>
                  <a:gd name="connsiteY14" fmla="*/ 127000 h 336550"/>
                  <a:gd name="connsiteX15" fmla="*/ 226721 w 292270"/>
                  <a:gd name="connsiteY15" fmla="*/ 127000 h 336550"/>
                  <a:gd name="connsiteX16" fmla="*/ 229543 w 292270"/>
                  <a:gd name="connsiteY16" fmla="*/ 127000 h 336550"/>
                  <a:gd name="connsiteX17" fmla="*/ 230954 w 292270"/>
                  <a:gd name="connsiteY17" fmla="*/ 127000 h 336550"/>
                  <a:gd name="connsiteX18" fmla="*/ 230954 w 292270"/>
                  <a:gd name="connsiteY18" fmla="*/ 155792 h 336550"/>
                  <a:gd name="connsiteX19" fmla="*/ 229543 w 292270"/>
                  <a:gd name="connsiteY19" fmla="*/ 157163 h 336550"/>
                  <a:gd name="connsiteX20" fmla="*/ 225310 w 292270"/>
                  <a:gd name="connsiteY20" fmla="*/ 157163 h 336550"/>
                  <a:gd name="connsiteX21" fmla="*/ 225310 w 292270"/>
                  <a:gd name="connsiteY21" fmla="*/ 155792 h 336550"/>
                  <a:gd name="connsiteX22" fmla="*/ 225310 w 292270"/>
                  <a:gd name="connsiteY22" fmla="*/ 132484 h 336550"/>
                  <a:gd name="connsiteX23" fmla="*/ 221076 w 292270"/>
                  <a:gd name="connsiteY23" fmla="*/ 133855 h 336550"/>
                  <a:gd name="connsiteX24" fmla="*/ 221076 w 292270"/>
                  <a:gd name="connsiteY24" fmla="*/ 135227 h 336550"/>
                  <a:gd name="connsiteX25" fmla="*/ 219665 w 292270"/>
                  <a:gd name="connsiteY25" fmla="*/ 133855 h 336550"/>
                  <a:gd name="connsiteX26" fmla="*/ 219665 w 292270"/>
                  <a:gd name="connsiteY26" fmla="*/ 131113 h 336550"/>
                  <a:gd name="connsiteX27" fmla="*/ 219665 w 292270"/>
                  <a:gd name="connsiteY27" fmla="*/ 129742 h 336550"/>
                  <a:gd name="connsiteX28" fmla="*/ 225310 w 292270"/>
                  <a:gd name="connsiteY28" fmla="*/ 127000 h 336550"/>
                  <a:gd name="connsiteX29" fmla="*/ 203791 w 292270"/>
                  <a:gd name="connsiteY29" fmla="*/ 127000 h 336550"/>
                  <a:gd name="connsiteX30" fmla="*/ 207495 w 292270"/>
                  <a:gd name="connsiteY30" fmla="*/ 127000 h 336550"/>
                  <a:gd name="connsiteX31" fmla="*/ 208730 w 292270"/>
                  <a:gd name="connsiteY31" fmla="*/ 127000 h 336550"/>
                  <a:gd name="connsiteX32" fmla="*/ 208730 w 292270"/>
                  <a:gd name="connsiteY32" fmla="*/ 155792 h 336550"/>
                  <a:gd name="connsiteX33" fmla="*/ 207495 w 292270"/>
                  <a:gd name="connsiteY33" fmla="*/ 157163 h 336550"/>
                  <a:gd name="connsiteX34" fmla="*/ 203791 w 292270"/>
                  <a:gd name="connsiteY34" fmla="*/ 157163 h 336550"/>
                  <a:gd name="connsiteX35" fmla="*/ 202556 w 292270"/>
                  <a:gd name="connsiteY35" fmla="*/ 155792 h 336550"/>
                  <a:gd name="connsiteX36" fmla="*/ 202556 w 292270"/>
                  <a:gd name="connsiteY36" fmla="*/ 132484 h 336550"/>
                  <a:gd name="connsiteX37" fmla="*/ 200086 w 292270"/>
                  <a:gd name="connsiteY37" fmla="*/ 133855 h 336550"/>
                  <a:gd name="connsiteX38" fmla="*/ 198852 w 292270"/>
                  <a:gd name="connsiteY38" fmla="*/ 135227 h 336550"/>
                  <a:gd name="connsiteX39" fmla="*/ 198852 w 292270"/>
                  <a:gd name="connsiteY39" fmla="*/ 133855 h 336550"/>
                  <a:gd name="connsiteX40" fmla="*/ 197617 w 292270"/>
                  <a:gd name="connsiteY40" fmla="*/ 131113 h 336550"/>
                  <a:gd name="connsiteX41" fmla="*/ 198852 w 292270"/>
                  <a:gd name="connsiteY41" fmla="*/ 129742 h 336550"/>
                  <a:gd name="connsiteX42" fmla="*/ 203791 w 292270"/>
                  <a:gd name="connsiteY42" fmla="*/ 127000 h 336550"/>
                  <a:gd name="connsiteX43" fmla="*/ 183964 w 292270"/>
                  <a:gd name="connsiteY43" fmla="*/ 127000 h 336550"/>
                  <a:gd name="connsiteX44" fmla="*/ 192854 w 292270"/>
                  <a:gd name="connsiteY44" fmla="*/ 141426 h 336550"/>
                  <a:gd name="connsiteX45" fmla="*/ 182694 w 292270"/>
                  <a:gd name="connsiteY45" fmla="*/ 157163 h 336550"/>
                  <a:gd name="connsiteX46" fmla="*/ 173804 w 292270"/>
                  <a:gd name="connsiteY46" fmla="*/ 142737 h 336550"/>
                  <a:gd name="connsiteX47" fmla="*/ 183964 w 292270"/>
                  <a:gd name="connsiteY47" fmla="*/ 127000 h 336550"/>
                  <a:gd name="connsiteX48" fmla="*/ 161699 w 292270"/>
                  <a:gd name="connsiteY48" fmla="*/ 127000 h 336550"/>
                  <a:gd name="connsiteX49" fmla="*/ 164478 w 292270"/>
                  <a:gd name="connsiteY49" fmla="*/ 127000 h 336550"/>
                  <a:gd name="connsiteX50" fmla="*/ 165867 w 292270"/>
                  <a:gd name="connsiteY50" fmla="*/ 127000 h 336550"/>
                  <a:gd name="connsiteX51" fmla="*/ 165867 w 292270"/>
                  <a:gd name="connsiteY51" fmla="*/ 155792 h 336550"/>
                  <a:gd name="connsiteX52" fmla="*/ 164478 w 292270"/>
                  <a:gd name="connsiteY52" fmla="*/ 157163 h 336550"/>
                  <a:gd name="connsiteX53" fmla="*/ 161699 w 292270"/>
                  <a:gd name="connsiteY53" fmla="*/ 157163 h 336550"/>
                  <a:gd name="connsiteX54" fmla="*/ 160310 w 292270"/>
                  <a:gd name="connsiteY54" fmla="*/ 155792 h 336550"/>
                  <a:gd name="connsiteX55" fmla="*/ 160310 w 292270"/>
                  <a:gd name="connsiteY55" fmla="*/ 132484 h 336550"/>
                  <a:gd name="connsiteX56" fmla="*/ 156143 w 292270"/>
                  <a:gd name="connsiteY56" fmla="*/ 133855 h 336550"/>
                  <a:gd name="connsiteX57" fmla="*/ 156143 w 292270"/>
                  <a:gd name="connsiteY57" fmla="*/ 135227 h 336550"/>
                  <a:gd name="connsiteX58" fmla="*/ 154754 w 292270"/>
                  <a:gd name="connsiteY58" fmla="*/ 133855 h 336550"/>
                  <a:gd name="connsiteX59" fmla="*/ 154754 w 292270"/>
                  <a:gd name="connsiteY59" fmla="*/ 131113 h 336550"/>
                  <a:gd name="connsiteX60" fmla="*/ 154754 w 292270"/>
                  <a:gd name="connsiteY60" fmla="*/ 129742 h 336550"/>
                  <a:gd name="connsiteX61" fmla="*/ 161699 w 292270"/>
                  <a:gd name="connsiteY61" fmla="*/ 127000 h 336550"/>
                  <a:gd name="connsiteX62" fmla="*/ 141261 w 292270"/>
                  <a:gd name="connsiteY62" fmla="*/ 127000 h 336550"/>
                  <a:gd name="connsiteX63" fmla="*/ 151580 w 292270"/>
                  <a:gd name="connsiteY63" fmla="*/ 141426 h 336550"/>
                  <a:gd name="connsiteX64" fmla="*/ 141261 w 292270"/>
                  <a:gd name="connsiteY64" fmla="*/ 157163 h 336550"/>
                  <a:gd name="connsiteX65" fmla="*/ 130942 w 292270"/>
                  <a:gd name="connsiteY65" fmla="*/ 142737 h 336550"/>
                  <a:gd name="connsiteX66" fmla="*/ 141261 w 292270"/>
                  <a:gd name="connsiteY66" fmla="*/ 127000 h 336550"/>
                  <a:gd name="connsiteX67" fmla="*/ 247736 w 292270"/>
                  <a:gd name="connsiteY67" fmla="*/ 80963 h 336550"/>
                  <a:gd name="connsiteX68" fmla="*/ 243654 w 292270"/>
                  <a:gd name="connsiteY68" fmla="*/ 91970 h 336550"/>
                  <a:gd name="connsiteX69" fmla="*/ 247736 w 292270"/>
                  <a:gd name="connsiteY69" fmla="*/ 101601 h 336550"/>
                  <a:gd name="connsiteX70" fmla="*/ 253179 w 292270"/>
                  <a:gd name="connsiteY70" fmla="*/ 90594 h 336550"/>
                  <a:gd name="connsiteX71" fmla="*/ 247736 w 292270"/>
                  <a:gd name="connsiteY71" fmla="*/ 80963 h 336550"/>
                  <a:gd name="connsiteX72" fmla="*/ 205328 w 292270"/>
                  <a:gd name="connsiteY72" fmla="*/ 80963 h 336550"/>
                  <a:gd name="connsiteX73" fmla="*/ 200792 w 292270"/>
                  <a:gd name="connsiteY73" fmla="*/ 91970 h 336550"/>
                  <a:gd name="connsiteX74" fmla="*/ 205328 w 292270"/>
                  <a:gd name="connsiteY74" fmla="*/ 101601 h 336550"/>
                  <a:gd name="connsiteX75" fmla="*/ 208730 w 292270"/>
                  <a:gd name="connsiteY75" fmla="*/ 90594 h 336550"/>
                  <a:gd name="connsiteX76" fmla="*/ 205328 w 292270"/>
                  <a:gd name="connsiteY76" fmla="*/ 80963 h 336550"/>
                  <a:gd name="connsiteX77" fmla="*/ 184010 w 292270"/>
                  <a:gd name="connsiteY77" fmla="*/ 80963 h 336550"/>
                  <a:gd name="connsiteX78" fmla="*/ 178567 w 292270"/>
                  <a:gd name="connsiteY78" fmla="*/ 91970 h 336550"/>
                  <a:gd name="connsiteX79" fmla="*/ 184010 w 292270"/>
                  <a:gd name="connsiteY79" fmla="*/ 101601 h 336550"/>
                  <a:gd name="connsiteX80" fmla="*/ 188092 w 292270"/>
                  <a:gd name="connsiteY80" fmla="*/ 90594 h 336550"/>
                  <a:gd name="connsiteX81" fmla="*/ 184010 w 292270"/>
                  <a:gd name="connsiteY81" fmla="*/ 80963 h 336550"/>
                  <a:gd name="connsiteX82" fmla="*/ 162011 w 292270"/>
                  <a:gd name="connsiteY82" fmla="*/ 80963 h 336550"/>
                  <a:gd name="connsiteX83" fmla="*/ 157929 w 292270"/>
                  <a:gd name="connsiteY83" fmla="*/ 91970 h 336550"/>
                  <a:gd name="connsiteX84" fmla="*/ 162011 w 292270"/>
                  <a:gd name="connsiteY84" fmla="*/ 101601 h 336550"/>
                  <a:gd name="connsiteX85" fmla="*/ 167454 w 292270"/>
                  <a:gd name="connsiteY85" fmla="*/ 90594 h 336550"/>
                  <a:gd name="connsiteX86" fmla="*/ 162011 w 292270"/>
                  <a:gd name="connsiteY86" fmla="*/ 80963 h 336550"/>
                  <a:gd name="connsiteX87" fmla="*/ 76173 w 292270"/>
                  <a:gd name="connsiteY87" fmla="*/ 80963 h 336550"/>
                  <a:gd name="connsiteX88" fmla="*/ 72204 w 292270"/>
                  <a:gd name="connsiteY88" fmla="*/ 91970 h 336550"/>
                  <a:gd name="connsiteX89" fmla="*/ 76173 w 292270"/>
                  <a:gd name="connsiteY89" fmla="*/ 101601 h 336550"/>
                  <a:gd name="connsiteX90" fmla="*/ 80142 w 292270"/>
                  <a:gd name="connsiteY90" fmla="*/ 90594 h 336550"/>
                  <a:gd name="connsiteX91" fmla="*/ 76173 w 292270"/>
                  <a:gd name="connsiteY91" fmla="*/ 80963 h 336550"/>
                  <a:gd name="connsiteX92" fmla="*/ 225310 w 292270"/>
                  <a:gd name="connsiteY92" fmla="*/ 76200 h 336550"/>
                  <a:gd name="connsiteX93" fmla="*/ 226721 w 292270"/>
                  <a:gd name="connsiteY93" fmla="*/ 76200 h 336550"/>
                  <a:gd name="connsiteX94" fmla="*/ 229543 w 292270"/>
                  <a:gd name="connsiteY94" fmla="*/ 76200 h 336550"/>
                  <a:gd name="connsiteX95" fmla="*/ 230954 w 292270"/>
                  <a:gd name="connsiteY95" fmla="*/ 77511 h 336550"/>
                  <a:gd name="connsiteX96" fmla="*/ 230954 w 292270"/>
                  <a:gd name="connsiteY96" fmla="*/ 105052 h 336550"/>
                  <a:gd name="connsiteX97" fmla="*/ 229543 w 292270"/>
                  <a:gd name="connsiteY97" fmla="*/ 106363 h 336550"/>
                  <a:gd name="connsiteX98" fmla="*/ 225310 w 292270"/>
                  <a:gd name="connsiteY98" fmla="*/ 106363 h 336550"/>
                  <a:gd name="connsiteX99" fmla="*/ 225310 w 292270"/>
                  <a:gd name="connsiteY99" fmla="*/ 105052 h 336550"/>
                  <a:gd name="connsiteX100" fmla="*/ 225310 w 292270"/>
                  <a:gd name="connsiteY100" fmla="*/ 82757 h 336550"/>
                  <a:gd name="connsiteX101" fmla="*/ 221076 w 292270"/>
                  <a:gd name="connsiteY101" fmla="*/ 84069 h 336550"/>
                  <a:gd name="connsiteX102" fmla="*/ 219665 w 292270"/>
                  <a:gd name="connsiteY102" fmla="*/ 84069 h 336550"/>
                  <a:gd name="connsiteX103" fmla="*/ 219665 w 292270"/>
                  <a:gd name="connsiteY103" fmla="*/ 81446 h 336550"/>
                  <a:gd name="connsiteX104" fmla="*/ 219665 w 292270"/>
                  <a:gd name="connsiteY104" fmla="*/ 80134 h 336550"/>
                  <a:gd name="connsiteX105" fmla="*/ 225310 w 292270"/>
                  <a:gd name="connsiteY105" fmla="*/ 76200 h 336550"/>
                  <a:gd name="connsiteX106" fmla="*/ 205555 w 292270"/>
                  <a:gd name="connsiteY106" fmla="*/ 76200 h 336550"/>
                  <a:gd name="connsiteX107" fmla="*/ 216667 w 292270"/>
                  <a:gd name="connsiteY107" fmla="*/ 90626 h 336550"/>
                  <a:gd name="connsiteX108" fmla="*/ 205555 w 292270"/>
                  <a:gd name="connsiteY108" fmla="*/ 106363 h 336550"/>
                  <a:gd name="connsiteX109" fmla="*/ 194442 w 292270"/>
                  <a:gd name="connsiteY109" fmla="*/ 91937 h 336550"/>
                  <a:gd name="connsiteX110" fmla="*/ 205555 w 292270"/>
                  <a:gd name="connsiteY110" fmla="*/ 76200 h 336550"/>
                  <a:gd name="connsiteX111" fmla="*/ 183964 w 292270"/>
                  <a:gd name="connsiteY111" fmla="*/ 76200 h 336550"/>
                  <a:gd name="connsiteX112" fmla="*/ 192854 w 292270"/>
                  <a:gd name="connsiteY112" fmla="*/ 90626 h 336550"/>
                  <a:gd name="connsiteX113" fmla="*/ 182694 w 292270"/>
                  <a:gd name="connsiteY113" fmla="*/ 106363 h 336550"/>
                  <a:gd name="connsiteX114" fmla="*/ 173804 w 292270"/>
                  <a:gd name="connsiteY114" fmla="*/ 91937 h 336550"/>
                  <a:gd name="connsiteX115" fmla="*/ 183964 w 292270"/>
                  <a:gd name="connsiteY115" fmla="*/ 76200 h 336550"/>
                  <a:gd name="connsiteX116" fmla="*/ 161898 w 292270"/>
                  <a:gd name="connsiteY116" fmla="*/ 76200 h 336550"/>
                  <a:gd name="connsiteX117" fmla="*/ 172217 w 292270"/>
                  <a:gd name="connsiteY117" fmla="*/ 90626 h 336550"/>
                  <a:gd name="connsiteX118" fmla="*/ 161898 w 292270"/>
                  <a:gd name="connsiteY118" fmla="*/ 106363 h 336550"/>
                  <a:gd name="connsiteX119" fmla="*/ 151579 w 292270"/>
                  <a:gd name="connsiteY119" fmla="*/ 91937 h 336550"/>
                  <a:gd name="connsiteX120" fmla="*/ 161898 w 292270"/>
                  <a:gd name="connsiteY120" fmla="*/ 76200 h 336550"/>
                  <a:gd name="connsiteX121" fmla="*/ 139584 w 292270"/>
                  <a:gd name="connsiteY121" fmla="*/ 76200 h 336550"/>
                  <a:gd name="connsiteX122" fmla="*/ 140996 w 292270"/>
                  <a:gd name="connsiteY122" fmla="*/ 76200 h 336550"/>
                  <a:gd name="connsiteX123" fmla="*/ 143818 w 292270"/>
                  <a:gd name="connsiteY123" fmla="*/ 76200 h 336550"/>
                  <a:gd name="connsiteX124" fmla="*/ 145229 w 292270"/>
                  <a:gd name="connsiteY124" fmla="*/ 77511 h 336550"/>
                  <a:gd name="connsiteX125" fmla="*/ 145229 w 292270"/>
                  <a:gd name="connsiteY125" fmla="*/ 105052 h 336550"/>
                  <a:gd name="connsiteX126" fmla="*/ 143818 w 292270"/>
                  <a:gd name="connsiteY126" fmla="*/ 106363 h 336550"/>
                  <a:gd name="connsiteX127" fmla="*/ 139584 w 292270"/>
                  <a:gd name="connsiteY127" fmla="*/ 106363 h 336550"/>
                  <a:gd name="connsiteX128" fmla="*/ 139584 w 292270"/>
                  <a:gd name="connsiteY128" fmla="*/ 105052 h 336550"/>
                  <a:gd name="connsiteX129" fmla="*/ 139584 w 292270"/>
                  <a:gd name="connsiteY129" fmla="*/ 82757 h 336550"/>
                  <a:gd name="connsiteX130" fmla="*/ 135351 w 292270"/>
                  <a:gd name="connsiteY130" fmla="*/ 84069 h 336550"/>
                  <a:gd name="connsiteX131" fmla="*/ 133940 w 292270"/>
                  <a:gd name="connsiteY131" fmla="*/ 84069 h 336550"/>
                  <a:gd name="connsiteX132" fmla="*/ 132529 w 292270"/>
                  <a:gd name="connsiteY132" fmla="*/ 81446 h 336550"/>
                  <a:gd name="connsiteX133" fmla="*/ 133940 w 292270"/>
                  <a:gd name="connsiteY133" fmla="*/ 80134 h 336550"/>
                  <a:gd name="connsiteX134" fmla="*/ 139584 w 292270"/>
                  <a:gd name="connsiteY134" fmla="*/ 76200 h 336550"/>
                  <a:gd name="connsiteX135" fmla="*/ 118837 w 292270"/>
                  <a:gd name="connsiteY135" fmla="*/ 76200 h 336550"/>
                  <a:gd name="connsiteX136" fmla="*/ 123005 w 292270"/>
                  <a:gd name="connsiteY136" fmla="*/ 76200 h 336550"/>
                  <a:gd name="connsiteX137" fmla="*/ 123005 w 292270"/>
                  <a:gd name="connsiteY137" fmla="*/ 77511 h 336550"/>
                  <a:gd name="connsiteX138" fmla="*/ 123005 w 292270"/>
                  <a:gd name="connsiteY138" fmla="*/ 105052 h 336550"/>
                  <a:gd name="connsiteX139" fmla="*/ 123005 w 292270"/>
                  <a:gd name="connsiteY139" fmla="*/ 106363 h 336550"/>
                  <a:gd name="connsiteX140" fmla="*/ 118837 w 292270"/>
                  <a:gd name="connsiteY140" fmla="*/ 106363 h 336550"/>
                  <a:gd name="connsiteX141" fmla="*/ 117448 w 292270"/>
                  <a:gd name="connsiteY141" fmla="*/ 105052 h 336550"/>
                  <a:gd name="connsiteX142" fmla="*/ 117448 w 292270"/>
                  <a:gd name="connsiteY142" fmla="*/ 82757 h 336550"/>
                  <a:gd name="connsiteX143" fmla="*/ 114670 w 292270"/>
                  <a:gd name="connsiteY143" fmla="*/ 84069 h 336550"/>
                  <a:gd name="connsiteX144" fmla="*/ 113281 w 292270"/>
                  <a:gd name="connsiteY144" fmla="*/ 84069 h 336550"/>
                  <a:gd name="connsiteX145" fmla="*/ 111892 w 292270"/>
                  <a:gd name="connsiteY145" fmla="*/ 81446 h 336550"/>
                  <a:gd name="connsiteX146" fmla="*/ 111892 w 292270"/>
                  <a:gd name="connsiteY146" fmla="*/ 80134 h 336550"/>
                  <a:gd name="connsiteX147" fmla="*/ 118837 w 292270"/>
                  <a:gd name="connsiteY147" fmla="*/ 76200 h 336550"/>
                  <a:gd name="connsiteX148" fmla="*/ 97207 w 292270"/>
                  <a:gd name="connsiteY148" fmla="*/ 76200 h 336550"/>
                  <a:gd name="connsiteX149" fmla="*/ 99588 w 292270"/>
                  <a:gd name="connsiteY149" fmla="*/ 76200 h 336550"/>
                  <a:gd name="connsiteX150" fmla="*/ 100779 w 292270"/>
                  <a:gd name="connsiteY150" fmla="*/ 77511 h 336550"/>
                  <a:gd name="connsiteX151" fmla="*/ 100779 w 292270"/>
                  <a:gd name="connsiteY151" fmla="*/ 105052 h 336550"/>
                  <a:gd name="connsiteX152" fmla="*/ 99588 w 292270"/>
                  <a:gd name="connsiteY152" fmla="*/ 106363 h 336550"/>
                  <a:gd name="connsiteX153" fmla="*/ 97207 w 292270"/>
                  <a:gd name="connsiteY153" fmla="*/ 106363 h 336550"/>
                  <a:gd name="connsiteX154" fmla="*/ 96016 w 292270"/>
                  <a:gd name="connsiteY154" fmla="*/ 105052 h 336550"/>
                  <a:gd name="connsiteX155" fmla="*/ 96016 w 292270"/>
                  <a:gd name="connsiteY155" fmla="*/ 82757 h 336550"/>
                  <a:gd name="connsiteX156" fmla="*/ 92444 w 292270"/>
                  <a:gd name="connsiteY156" fmla="*/ 84069 h 336550"/>
                  <a:gd name="connsiteX157" fmla="*/ 91254 w 292270"/>
                  <a:gd name="connsiteY157" fmla="*/ 84069 h 336550"/>
                  <a:gd name="connsiteX158" fmla="*/ 91254 w 292270"/>
                  <a:gd name="connsiteY158" fmla="*/ 81446 h 336550"/>
                  <a:gd name="connsiteX159" fmla="*/ 91254 w 292270"/>
                  <a:gd name="connsiteY159" fmla="*/ 80134 h 336550"/>
                  <a:gd name="connsiteX160" fmla="*/ 97207 w 292270"/>
                  <a:gd name="connsiteY160" fmla="*/ 76200 h 336550"/>
                  <a:gd name="connsiteX161" fmla="*/ 201926 w 292270"/>
                  <a:gd name="connsiteY161" fmla="*/ 36513 h 336550"/>
                  <a:gd name="connsiteX162" fmla="*/ 200792 w 292270"/>
                  <a:gd name="connsiteY162" fmla="*/ 40409 h 336550"/>
                  <a:gd name="connsiteX163" fmla="*/ 205328 w 292270"/>
                  <a:gd name="connsiteY163" fmla="*/ 50801 h 336550"/>
                  <a:gd name="connsiteX164" fmla="*/ 208730 w 292270"/>
                  <a:gd name="connsiteY164" fmla="*/ 40409 h 336550"/>
                  <a:gd name="connsiteX165" fmla="*/ 208730 w 292270"/>
                  <a:gd name="connsiteY165" fmla="*/ 39111 h 336550"/>
                  <a:gd name="connsiteX166" fmla="*/ 201926 w 292270"/>
                  <a:gd name="connsiteY166" fmla="*/ 36513 h 336550"/>
                  <a:gd name="connsiteX167" fmla="*/ 123005 w 292270"/>
                  <a:gd name="connsiteY167" fmla="*/ 34925 h 336550"/>
                  <a:gd name="connsiteX168" fmla="*/ 116201 w 292270"/>
                  <a:gd name="connsiteY168" fmla="*/ 37571 h 336550"/>
                  <a:gd name="connsiteX169" fmla="*/ 115067 w 292270"/>
                  <a:gd name="connsiteY169" fmla="*/ 38894 h 336550"/>
                  <a:gd name="connsiteX170" fmla="*/ 115067 w 292270"/>
                  <a:gd name="connsiteY170" fmla="*/ 40216 h 336550"/>
                  <a:gd name="connsiteX171" fmla="*/ 119603 w 292270"/>
                  <a:gd name="connsiteY171" fmla="*/ 50800 h 336550"/>
                  <a:gd name="connsiteX172" fmla="*/ 123005 w 292270"/>
                  <a:gd name="connsiteY172" fmla="*/ 40216 h 336550"/>
                  <a:gd name="connsiteX173" fmla="*/ 123005 w 292270"/>
                  <a:gd name="connsiteY173" fmla="*/ 34925 h 336550"/>
                  <a:gd name="connsiteX174" fmla="*/ 162011 w 292270"/>
                  <a:gd name="connsiteY174" fmla="*/ 31750 h 336550"/>
                  <a:gd name="connsiteX175" fmla="*/ 157929 w 292270"/>
                  <a:gd name="connsiteY175" fmla="*/ 40640 h 336550"/>
                  <a:gd name="connsiteX176" fmla="*/ 162011 w 292270"/>
                  <a:gd name="connsiteY176" fmla="*/ 50800 h 336550"/>
                  <a:gd name="connsiteX177" fmla="*/ 167454 w 292270"/>
                  <a:gd name="connsiteY177" fmla="*/ 40640 h 336550"/>
                  <a:gd name="connsiteX178" fmla="*/ 162011 w 292270"/>
                  <a:gd name="connsiteY178" fmla="*/ 31750 h 336550"/>
                  <a:gd name="connsiteX179" fmla="*/ 144703 w 292270"/>
                  <a:gd name="connsiteY179" fmla="*/ 28575 h 336550"/>
                  <a:gd name="connsiteX180" fmla="*/ 144703 w 292270"/>
                  <a:gd name="connsiteY180" fmla="*/ 55075 h 336550"/>
                  <a:gd name="connsiteX181" fmla="*/ 143389 w 292270"/>
                  <a:gd name="connsiteY181" fmla="*/ 55075 h 336550"/>
                  <a:gd name="connsiteX182" fmla="*/ 139447 w 292270"/>
                  <a:gd name="connsiteY182" fmla="*/ 55075 h 336550"/>
                  <a:gd name="connsiteX183" fmla="*/ 139447 w 292270"/>
                  <a:gd name="connsiteY183" fmla="*/ 32550 h 336550"/>
                  <a:gd name="connsiteX184" fmla="*/ 135504 w 292270"/>
                  <a:gd name="connsiteY184" fmla="*/ 33875 h 336550"/>
                  <a:gd name="connsiteX185" fmla="*/ 134190 w 292270"/>
                  <a:gd name="connsiteY185" fmla="*/ 33875 h 336550"/>
                  <a:gd name="connsiteX186" fmla="*/ 132876 w 292270"/>
                  <a:gd name="connsiteY186" fmla="*/ 31225 h 336550"/>
                  <a:gd name="connsiteX187" fmla="*/ 127619 w 292270"/>
                  <a:gd name="connsiteY187" fmla="*/ 32550 h 336550"/>
                  <a:gd name="connsiteX188" fmla="*/ 128934 w 292270"/>
                  <a:gd name="connsiteY188" fmla="*/ 40500 h 336550"/>
                  <a:gd name="connsiteX189" fmla="*/ 118420 w 292270"/>
                  <a:gd name="connsiteY189" fmla="*/ 56400 h 336550"/>
                  <a:gd name="connsiteX190" fmla="*/ 109221 w 292270"/>
                  <a:gd name="connsiteY190" fmla="*/ 41825 h 336550"/>
                  <a:gd name="connsiteX191" fmla="*/ 101336 w 292270"/>
                  <a:gd name="connsiteY191" fmla="*/ 47125 h 336550"/>
                  <a:gd name="connsiteX192" fmla="*/ 101336 w 292270"/>
                  <a:gd name="connsiteY192" fmla="*/ 55075 h 336550"/>
                  <a:gd name="connsiteX193" fmla="*/ 100022 w 292270"/>
                  <a:gd name="connsiteY193" fmla="*/ 55075 h 336550"/>
                  <a:gd name="connsiteX194" fmla="*/ 97394 w 292270"/>
                  <a:gd name="connsiteY194" fmla="*/ 55075 h 336550"/>
                  <a:gd name="connsiteX195" fmla="*/ 96080 w 292270"/>
                  <a:gd name="connsiteY195" fmla="*/ 55075 h 336550"/>
                  <a:gd name="connsiteX196" fmla="*/ 96080 w 292270"/>
                  <a:gd name="connsiteY196" fmla="*/ 49775 h 336550"/>
                  <a:gd name="connsiteX197" fmla="*/ 72425 w 292270"/>
                  <a:gd name="connsiteY197" fmla="*/ 77600 h 336550"/>
                  <a:gd name="connsiteX198" fmla="*/ 76367 w 292270"/>
                  <a:gd name="connsiteY198" fmla="*/ 76275 h 336550"/>
                  <a:gd name="connsiteX199" fmla="*/ 86880 w 292270"/>
                  <a:gd name="connsiteY199" fmla="*/ 90850 h 336550"/>
                  <a:gd name="connsiteX200" fmla="*/ 76367 w 292270"/>
                  <a:gd name="connsiteY200" fmla="*/ 106750 h 336550"/>
                  <a:gd name="connsiteX201" fmla="*/ 67168 w 292270"/>
                  <a:gd name="connsiteY201" fmla="*/ 97475 h 336550"/>
                  <a:gd name="connsiteX202" fmla="*/ 75053 w 292270"/>
                  <a:gd name="connsiteY202" fmla="*/ 127950 h 336550"/>
                  <a:gd name="connsiteX203" fmla="*/ 76367 w 292270"/>
                  <a:gd name="connsiteY203" fmla="*/ 127950 h 336550"/>
                  <a:gd name="connsiteX204" fmla="*/ 78995 w 292270"/>
                  <a:gd name="connsiteY204" fmla="*/ 127950 h 336550"/>
                  <a:gd name="connsiteX205" fmla="*/ 80310 w 292270"/>
                  <a:gd name="connsiteY205" fmla="*/ 127950 h 336550"/>
                  <a:gd name="connsiteX206" fmla="*/ 80310 w 292270"/>
                  <a:gd name="connsiteY206" fmla="*/ 133250 h 336550"/>
                  <a:gd name="connsiteX207" fmla="*/ 88195 w 292270"/>
                  <a:gd name="connsiteY207" fmla="*/ 135900 h 336550"/>
                  <a:gd name="connsiteX208" fmla="*/ 97394 w 292270"/>
                  <a:gd name="connsiteY208" fmla="*/ 126625 h 336550"/>
                  <a:gd name="connsiteX209" fmla="*/ 107907 w 292270"/>
                  <a:gd name="connsiteY209" fmla="*/ 135900 h 336550"/>
                  <a:gd name="connsiteX210" fmla="*/ 114478 w 292270"/>
                  <a:gd name="connsiteY210" fmla="*/ 145175 h 336550"/>
                  <a:gd name="connsiteX211" fmla="*/ 117106 w 292270"/>
                  <a:gd name="connsiteY211" fmla="*/ 151800 h 336550"/>
                  <a:gd name="connsiteX212" fmla="*/ 117106 w 292270"/>
                  <a:gd name="connsiteY212" fmla="*/ 133250 h 336550"/>
                  <a:gd name="connsiteX213" fmla="*/ 114478 w 292270"/>
                  <a:gd name="connsiteY213" fmla="*/ 134575 h 336550"/>
                  <a:gd name="connsiteX214" fmla="*/ 113164 w 292270"/>
                  <a:gd name="connsiteY214" fmla="*/ 135900 h 336550"/>
                  <a:gd name="connsiteX215" fmla="*/ 113164 w 292270"/>
                  <a:gd name="connsiteY215" fmla="*/ 134575 h 336550"/>
                  <a:gd name="connsiteX216" fmla="*/ 111849 w 292270"/>
                  <a:gd name="connsiteY216" fmla="*/ 131925 h 336550"/>
                  <a:gd name="connsiteX217" fmla="*/ 111849 w 292270"/>
                  <a:gd name="connsiteY217" fmla="*/ 130600 h 336550"/>
                  <a:gd name="connsiteX218" fmla="*/ 118420 w 292270"/>
                  <a:gd name="connsiteY218" fmla="*/ 127950 h 336550"/>
                  <a:gd name="connsiteX219" fmla="*/ 122363 w 292270"/>
                  <a:gd name="connsiteY219" fmla="*/ 127950 h 336550"/>
                  <a:gd name="connsiteX220" fmla="*/ 122363 w 292270"/>
                  <a:gd name="connsiteY220" fmla="*/ 155775 h 336550"/>
                  <a:gd name="connsiteX221" fmla="*/ 122363 w 292270"/>
                  <a:gd name="connsiteY221" fmla="*/ 157100 h 336550"/>
                  <a:gd name="connsiteX222" fmla="*/ 121049 w 292270"/>
                  <a:gd name="connsiteY222" fmla="*/ 157100 h 336550"/>
                  <a:gd name="connsiteX223" fmla="*/ 135504 w 292270"/>
                  <a:gd name="connsiteY223" fmla="*/ 162400 h 336550"/>
                  <a:gd name="connsiteX224" fmla="*/ 161787 w 292270"/>
                  <a:gd name="connsiteY224" fmla="*/ 159750 h 336550"/>
                  <a:gd name="connsiteX225" fmla="*/ 181500 w 292270"/>
                  <a:gd name="connsiteY225" fmla="*/ 191550 h 336550"/>
                  <a:gd name="connsiteX226" fmla="*/ 181500 w 292270"/>
                  <a:gd name="connsiteY226" fmla="*/ 183600 h 336550"/>
                  <a:gd name="connsiteX227" fmla="*/ 178872 w 292270"/>
                  <a:gd name="connsiteY227" fmla="*/ 186250 h 336550"/>
                  <a:gd name="connsiteX228" fmla="*/ 177557 w 292270"/>
                  <a:gd name="connsiteY228" fmla="*/ 186250 h 336550"/>
                  <a:gd name="connsiteX229" fmla="*/ 176243 w 292270"/>
                  <a:gd name="connsiteY229" fmla="*/ 184925 h 336550"/>
                  <a:gd name="connsiteX230" fmla="*/ 176243 w 292270"/>
                  <a:gd name="connsiteY230" fmla="*/ 182275 h 336550"/>
                  <a:gd name="connsiteX231" fmla="*/ 176243 w 292270"/>
                  <a:gd name="connsiteY231" fmla="*/ 180950 h 336550"/>
                  <a:gd name="connsiteX232" fmla="*/ 182814 w 292270"/>
                  <a:gd name="connsiteY232" fmla="*/ 178300 h 336550"/>
                  <a:gd name="connsiteX233" fmla="*/ 186756 w 292270"/>
                  <a:gd name="connsiteY233" fmla="*/ 178300 h 336550"/>
                  <a:gd name="connsiteX234" fmla="*/ 186756 w 292270"/>
                  <a:gd name="connsiteY234" fmla="*/ 194200 h 336550"/>
                  <a:gd name="connsiteX235" fmla="*/ 199898 w 292270"/>
                  <a:gd name="connsiteY235" fmla="*/ 186250 h 336550"/>
                  <a:gd name="connsiteX236" fmla="*/ 198584 w 292270"/>
                  <a:gd name="connsiteY236" fmla="*/ 186250 h 336550"/>
                  <a:gd name="connsiteX237" fmla="*/ 198584 w 292270"/>
                  <a:gd name="connsiteY237" fmla="*/ 184925 h 336550"/>
                  <a:gd name="connsiteX238" fmla="*/ 197270 w 292270"/>
                  <a:gd name="connsiteY238" fmla="*/ 182275 h 336550"/>
                  <a:gd name="connsiteX239" fmla="*/ 198584 w 292270"/>
                  <a:gd name="connsiteY239" fmla="*/ 180950 h 336550"/>
                  <a:gd name="connsiteX240" fmla="*/ 199898 w 292270"/>
                  <a:gd name="connsiteY240" fmla="*/ 180950 h 336550"/>
                  <a:gd name="connsiteX241" fmla="*/ 199898 w 292270"/>
                  <a:gd name="connsiteY241" fmla="*/ 166375 h 336550"/>
                  <a:gd name="connsiteX242" fmla="*/ 234066 w 292270"/>
                  <a:gd name="connsiteY242" fmla="*/ 161075 h 336550"/>
                  <a:gd name="connsiteX243" fmla="*/ 241951 w 292270"/>
                  <a:gd name="connsiteY243" fmla="*/ 146500 h 336550"/>
                  <a:gd name="connsiteX244" fmla="*/ 245894 w 292270"/>
                  <a:gd name="connsiteY244" fmla="*/ 143850 h 336550"/>
                  <a:gd name="connsiteX245" fmla="*/ 245894 w 292270"/>
                  <a:gd name="connsiteY245" fmla="*/ 133250 h 336550"/>
                  <a:gd name="connsiteX246" fmla="*/ 241951 w 292270"/>
                  <a:gd name="connsiteY246" fmla="*/ 134575 h 336550"/>
                  <a:gd name="connsiteX247" fmla="*/ 241951 w 292270"/>
                  <a:gd name="connsiteY247" fmla="*/ 135900 h 336550"/>
                  <a:gd name="connsiteX248" fmla="*/ 240637 w 292270"/>
                  <a:gd name="connsiteY248" fmla="*/ 134575 h 336550"/>
                  <a:gd name="connsiteX249" fmla="*/ 240637 w 292270"/>
                  <a:gd name="connsiteY249" fmla="*/ 131925 h 336550"/>
                  <a:gd name="connsiteX250" fmla="*/ 240637 w 292270"/>
                  <a:gd name="connsiteY250" fmla="*/ 130600 h 336550"/>
                  <a:gd name="connsiteX251" fmla="*/ 247208 w 292270"/>
                  <a:gd name="connsiteY251" fmla="*/ 127950 h 336550"/>
                  <a:gd name="connsiteX252" fmla="*/ 249836 w 292270"/>
                  <a:gd name="connsiteY252" fmla="*/ 127950 h 336550"/>
                  <a:gd name="connsiteX253" fmla="*/ 251151 w 292270"/>
                  <a:gd name="connsiteY253" fmla="*/ 127950 h 336550"/>
                  <a:gd name="connsiteX254" fmla="*/ 251151 w 292270"/>
                  <a:gd name="connsiteY254" fmla="*/ 143850 h 336550"/>
                  <a:gd name="connsiteX255" fmla="*/ 252465 w 292270"/>
                  <a:gd name="connsiteY255" fmla="*/ 143850 h 336550"/>
                  <a:gd name="connsiteX256" fmla="*/ 257721 w 292270"/>
                  <a:gd name="connsiteY256" fmla="*/ 94825 h 336550"/>
                  <a:gd name="connsiteX257" fmla="*/ 247208 w 292270"/>
                  <a:gd name="connsiteY257" fmla="*/ 106750 h 336550"/>
                  <a:gd name="connsiteX258" fmla="*/ 238009 w 292270"/>
                  <a:gd name="connsiteY258" fmla="*/ 92175 h 336550"/>
                  <a:gd name="connsiteX259" fmla="*/ 248522 w 292270"/>
                  <a:gd name="connsiteY259" fmla="*/ 76275 h 336550"/>
                  <a:gd name="connsiteX260" fmla="*/ 249836 w 292270"/>
                  <a:gd name="connsiteY260" fmla="*/ 76275 h 336550"/>
                  <a:gd name="connsiteX261" fmla="*/ 230124 w 292270"/>
                  <a:gd name="connsiteY261" fmla="*/ 52425 h 336550"/>
                  <a:gd name="connsiteX262" fmla="*/ 230124 w 292270"/>
                  <a:gd name="connsiteY262" fmla="*/ 55075 h 336550"/>
                  <a:gd name="connsiteX263" fmla="*/ 228810 w 292270"/>
                  <a:gd name="connsiteY263" fmla="*/ 55075 h 336550"/>
                  <a:gd name="connsiteX264" fmla="*/ 224867 w 292270"/>
                  <a:gd name="connsiteY264" fmla="*/ 55075 h 336550"/>
                  <a:gd name="connsiteX265" fmla="*/ 224867 w 292270"/>
                  <a:gd name="connsiteY265" fmla="*/ 48450 h 336550"/>
                  <a:gd name="connsiteX266" fmla="*/ 215668 w 292270"/>
                  <a:gd name="connsiteY266" fmla="*/ 43150 h 336550"/>
                  <a:gd name="connsiteX267" fmla="*/ 205155 w 292270"/>
                  <a:gd name="connsiteY267" fmla="*/ 56400 h 336550"/>
                  <a:gd name="connsiteX268" fmla="*/ 194641 w 292270"/>
                  <a:gd name="connsiteY268" fmla="*/ 40500 h 336550"/>
                  <a:gd name="connsiteX269" fmla="*/ 195956 w 292270"/>
                  <a:gd name="connsiteY269" fmla="*/ 33875 h 336550"/>
                  <a:gd name="connsiteX270" fmla="*/ 186756 w 292270"/>
                  <a:gd name="connsiteY270" fmla="*/ 31225 h 336550"/>
                  <a:gd name="connsiteX271" fmla="*/ 186756 w 292270"/>
                  <a:gd name="connsiteY271" fmla="*/ 55075 h 336550"/>
                  <a:gd name="connsiteX272" fmla="*/ 182814 w 292270"/>
                  <a:gd name="connsiteY272" fmla="*/ 55075 h 336550"/>
                  <a:gd name="connsiteX273" fmla="*/ 181500 w 292270"/>
                  <a:gd name="connsiteY273" fmla="*/ 55075 h 336550"/>
                  <a:gd name="connsiteX274" fmla="*/ 181500 w 292270"/>
                  <a:gd name="connsiteY274" fmla="*/ 32550 h 336550"/>
                  <a:gd name="connsiteX275" fmla="*/ 178872 w 292270"/>
                  <a:gd name="connsiteY275" fmla="*/ 33875 h 336550"/>
                  <a:gd name="connsiteX276" fmla="*/ 177557 w 292270"/>
                  <a:gd name="connsiteY276" fmla="*/ 33875 h 336550"/>
                  <a:gd name="connsiteX277" fmla="*/ 176243 w 292270"/>
                  <a:gd name="connsiteY277" fmla="*/ 33875 h 336550"/>
                  <a:gd name="connsiteX278" fmla="*/ 176243 w 292270"/>
                  <a:gd name="connsiteY278" fmla="*/ 31225 h 336550"/>
                  <a:gd name="connsiteX279" fmla="*/ 176243 w 292270"/>
                  <a:gd name="connsiteY279" fmla="*/ 29900 h 336550"/>
                  <a:gd name="connsiteX280" fmla="*/ 177557 w 292270"/>
                  <a:gd name="connsiteY280" fmla="*/ 29900 h 336550"/>
                  <a:gd name="connsiteX281" fmla="*/ 168358 w 292270"/>
                  <a:gd name="connsiteY281" fmla="*/ 28575 h 336550"/>
                  <a:gd name="connsiteX282" fmla="*/ 172301 w 292270"/>
                  <a:gd name="connsiteY282" fmla="*/ 40500 h 336550"/>
                  <a:gd name="connsiteX283" fmla="*/ 161787 w 292270"/>
                  <a:gd name="connsiteY283" fmla="*/ 56400 h 336550"/>
                  <a:gd name="connsiteX284" fmla="*/ 151274 w 292270"/>
                  <a:gd name="connsiteY284" fmla="*/ 40500 h 336550"/>
                  <a:gd name="connsiteX285" fmla="*/ 156531 w 292270"/>
                  <a:gd name="connsiteY285" fmla="*/ 28575 h 336550"/>
                  <a:gd name="connsiteX286" fmla="*/ 144703 w 292270"/>
                  <a:gd name="connsiteY286" fmla="*/ 28575 h 336550"/>
                  <a:gd name="connsiteX287" fmla="*/ 164533 w 292270"/>
                  <a:gd name="connsiteY287" fmla="*/ 0 h 336550"/>
                  <a:gd name="connsiteX288" fmla="*/ 266895 w 292270"/>
                  <a:gd name="connsiteY288" fmla="*/ 48642 h 336550"/>
                  <a:gd name="connsiteX289" fmla="*/ 291829 w 292270"/>
                  <a:gd name="connsiteY289" fmla="*/ 130150 h 336550"/>
                  <a:gd name="connsiteX290" fmla="*/ 269520 w 292270"/>
                  <a:gd name="connsiteY290" fmla="*/ 206400 h 336550"/>
                  <a:gd name="connsiteX291" fmla="*/ 257709 w 292270"/>
                  <a:gd name="connsiteY291" fmla="*/ 324718 h 336550"/>
                  <a:gd name="connsiteX292" fmla="*/ 256396 w 292270"/>
                  <a:gd name="connsiteY292" fmla="*/ 332606 h 336550"/>
                  <a:gd name="connsiteX293" fmla="*/ 249835 w 292270"/>
                  <a:gd name="connsiteY293" fmla="*/ 336550 h 336550"/>
                  <a:gd name="connsiteX294" fmla="*/ 105478 w 292270"/>
                  <a:gd name="connsiteY294" fmla="*/ 336550 h 336550"/>
                  <a:gd name="connsiteX295" fmla="*/ 97604 w 292270"/>
                  <a:gd name="connsiteY295" fmla="*/ 331292 h 336550"/>
                  <a:gd name="connsiteX296" fmla="*/ 96292 w 292270"/>
                  <a:gd name="connsiteY296" fmla="*/ 315516 h 336550"/>
                  <a:gd name="connsiteX297" fmla="*/ 96292 w 292270"/>
                  <a:gd name="connsiteY297" fmla="*/ 312887 h 336550"/>
                  <a:gd name="connsiteX298" fmla="*/ 71357 w 292270"/>
                  <a:gd name="connsiteY298" fmla="*/ 294481 h 336550"/>
                  <a:gd name="connsiteX299" fmla="*/ 31987 w 292270"/>
                  <a:gd name="connsiteY299" fmla="*/ 278706 h 336550"/>
                  <a:gd name="connsiteX300" fmla="*/ 25426 w 292270"/>
                  <a:gd name="connsiteY300" fmla="*/ 236637 h 336550"/>
                  <a:gd name="connsiteX301" fmla="*/ 21489 w 292270"/>
                  <a:gd name="connsiteY301" fmla="*/ 209029 h 336550"/>
                  <a:gd name="connsiteX302" fmla="*/ 16239 w 292270"/>
                  <a:gd name="connsiteY302" fmla="*/ 205085 h 336550"/>
                  <a:gd name="connsiteX303" fmla="*/ 491 w 292270"/>
                  <a:gd name="connsiteY303" fmla="*/ 191939 h 336550"/>
                  <a:gd name="connsiteX304" fmla="*/ 4428 w 292270"/>
                  <a:gd name="connsiteY304" fmla="*/ 177478 h 336550"/>
                  <a:gd name="connsiteX305" fmla="*/ 24113 w 292270"/>
                  <a:gd name="connsiteY305" fmla="*/ 126206 h 336550"/>
                  <a:gd name="connsiteX306" fmla="*/ 29363 w 292270"/>
                  <a:gd name="connsiteY306" fmla="*/ 97284 h 336550"/>
                  <a:gd name="connsiteX307" fmla="*/ 81856 w 292270"/>
                  <a:gd name="connsiteY307" fmla="*/ 26293 h 336550"/>
                  <a:gd name="connsiteX308" fmla="*/ 164533 w 292270"/>
                  <a:gd name="connsiteY308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</a:cxnLst>
                <a:rect l="l" t="t" r="r" b="b"/>
                <a:pathLst>
                  <a:path w="292270" h="336550">
                    <a:moveTo>
                      <a:pt x="184010" y="131763"/>
                    </a:moveTo>
                    <a:cubicBezTo>
                      <a:pt x="179928" y="131763"/>
                      <a:pt x="178567" y="135573"/>
                      <a:pt x="178567" y="141923"/>
                    </a:cubicBezTo>
                    <a:cubicBezTo>
                      <a:pt x="178567" y="147003"/>
                      <a:pt x="179928" y="150813"/>
                      <a:pt x="184010" y="150813"/>
                    </a:cubicBezTo>
                    <a:cubicBezTo>
                      <a:pt x="188092" y="150813"/>
                      <a:pt x="188092" y="144463"/>
                      <a:pt x="188092" y="141923"/>
                    </a:cubicBezTo>
                    <a:cubicBezTo>
                      <a:pt x="188092" y="138113"/>
                      <a:pt x="188092" y="131763"/>
                      <a:pt x="184010" y="131763"/>
                    </a:cubicBezTo>
                    <a:close/>
                    <a:moveTo>
                      <a:pt x="141147" y="131763"/>
                    </a:moveTo>
                    <a:cubicBezTo>
                      <a:pt x="138425" y="131763"/>
                      <a:pt x="135704" y="135573"/>
                      <a:pt x="135704" y="141923"/>
                    </a:cubicBezTo>
                    <a:cubicBezTo>
                      <a:pt x="135704" y="147003"/>
                      <a:pt x="138425" y="150813"/>
                      <a:pt x="141147" y="150813"/>
                    </a:cubicBezTo>
                    <a:cubicBezTo>
                      <a:pt x="145229" y="150813"/>
                      <a:pt x="145229" y="144463"/>
                      <a:pt x="145229" y="141923"/>
                    </a:cubicBezTo>
                    <a:cubicBezTo>
                      <a:pt x="145229" y="138113"/>
                      <a:pt x="145229" y="131763"/>
                      <a:pt x="141147" y="131763"/>
                    </a:cubicBezTo>
                    <a:close/>
                    <a:moveTo>
                      <a:pt x="96811" y="131763"/>
                    </a:moveTo>
                    <a:cubicBezTo>
                      <a:pt x="95488" y="131763"/>
                      <a:pt x="94165" y="132822"/>
                      <a:pt x="92842" y="134938"/>
                    </a:cubicBezTo>
                    <a:cubicBezTo>
                      <a:pt x="95488" y="134938"/>
                      <a:pt x="98134" y="134938"/>
                      <a:pt x="100780" y="134938"/>
                    </a:cubicBezTo>
                    <a:cubicBezTo>
                      <a:pt x="100780" y="132822"/>
                      <a:pt x="99457" y="131763"/>
                      <a:pt x="96811" y="131763"/>
                    </a:cubicBezTo>
                    <a:close/>
                    <a:moveTo>
                      <a:pt x="225310" y="127000"/>
                    </a:moveTo>
                    <a:cubicBezTo>
                      <a:pt x="226721" y="127000"/>
                      <a:pt x="226721" y="127000"/>
                      <a:pt x="226721" y="127000"/>
                    </a:cubicBezTo>
                    <a:cubicBezTo>
                      <a:pt x="226721" y="127000"/>
                      <a:pt x="226721" y="127000"/>
                      <a:pt x="229543" y="127000"/>
                    </a:cubicBezTo>
                    <a:cubicBezTo>
                      <a:pt x="230954" y="127000"/>
                      <a:pt x="230954" y="127000"/>
                      <a:pt x="230954" y="127000"/>
                    </a:cubicBezTo>
                    <a:cubicBezTo>
                      <a:pt x="230954" y="127000"/>
                      <a:pt x="230954" y="127000"/>
                      <a:pt x="230954" y="155792"/>
                    </a:cubicBezTo>
                    <a:cubicBezTo>
                      <a:pt x="230954" y="155792"/>
                      <a:pt x="230954" y="157163"/>
                      <a:pt x="229543" y="157163"/>
                    </a:cubicBezTo>
                    <a:cubicBezTo>
                      <a:pt x="229543" y="157163"/>
                      <a:pt x="229543" y="157163"/>
                      <a:pt x="225310" y="157163"/>
                    </a:cubicBezTo>
                    <a:cubicBezTo>
                      <a:pt x="225310" y="157163"/>
                      <a:pt x="225310" y="155792"/>
                      <a:pt x="225310" y="155792"/>
                    </a:cubicBezTo>
                    <a:cubicBezTo>
                      <a:pt x="225310" y="155792"/>
                      <a:pt x="225310" y="155792"/>
                      <a:pt x="225310" y="132484"/>
                    </a:cubicBezTo>
                    <a:cubicBezTo>
                      <a:pt x="225310" y="132484"/>
                      <a:pt x="225310" y="132484"/>
                      <a:pt x="221076" y="133855"/>
                    </a:cubicBezTo>
                    <a:cubicBezTo>
                      <a:pt x="221076" y="135227"/>
                      <a:pt x="221076" y="135227"/>
                      <a:pt x="221076" y="135227"/>
                    </a:cubicBezTo>
                    <a:cubicBezTo>
                      <a:pt x="219665" y="133855"/>
                      <a:pt x="219665" y="133855"/>
                      <a:pt x="219665" y="133855"/>
                    </a:cubicBezTo>
                    <a:cubicBezTo>
                      <a:pt x="219665" y="133855"/>
                      <a:pt x="219665" y="133855"/>
                      <a:pt x="219665" y="131113"/>
                    </a:cubicBezTo>
                    <a:cubicBezTo>
                      <a:pt x="218254" y="131113"/>
                      <a:pt x="219665" y="129742"/>
                      <a:pt x="219665" y="129742"/>
                    </a:cubicBezTo>
                    <a:cubicBezTo>
                      <a:pt x="219665" y="129742"/>
                      <a:pt x="219665" y="129742"/>
                      <a:pt x="225310" y="127000"/>
                    </a:cubicBezTo>
                    <a:close/>
                    <a:moveTo>
                      <a:pt x="203791" y="127000"/>
                    </a:moveTo>
                    <a:cubicBezTo>
                      <a:pt x="203791" y="127000"/>
                      <a:pt x="203791" y="127000"/>
                      <a:pt x="207495" y="127000"/>
                    </a:cubicBezTo>
                    <a:cubicBezTo>
                      <a:pt x="207495" y="127000"/>
                      <a:pt x="208730" y="127000"/>
                      <a:pt x="208730" y="127000"/>
                    </a:cubicBezTo>
                    <a:cubicBezTo>
                      <a:pt x="208730" y="127000"/>
                      <a:pt x="208730" y="127000"/>
                      <a:pt x="208730" y="155792"/>
                    </a:cubicBezTo>
                    <a:cubicBezTo>
                      <a:pt x="208730" y="155792"/>
                      <a:pt x="207495" y="157163"/>
                      <a:pt x="207495" y="157163"/>
                    </a:cubicBezTo>
                    <a:cubicBezTo>
                      <a:pt x="207495" y="157163"/>
                      <a:pt x="207495" y="157163"/>
                      <a:pt x="203791" y="157163"/>
                    </a:cubicBezTo>
                    <a:cubicBezTo>
                      <a:pt x="203791" y="157163"/>
                      <a:pt x="202556" y="155792"/>
                      <a:pt x="202556" y="155792"/>
                    </a:cubicBezTo>
                    <a:cubicBezTo>
                      <a:pt x="202556" y="155792"/>
                      <a:pt x="202556" y="155792"/>
                      <a:pt x="202556" y="132484"/>
                    </a:cubicBezTo>
                    <a:cubicBezTo>
                      <a:pt x="202556" y="132484"/>
                      <a:pt x="202556" y="132484"/>
                      <a:pt x="200086" y="133855"/>
                    </a:cubicBezTo>
                    <a:cubicBezTo>
                      <a:pt x="200086" y="135227"/>
                      <a:pt x="198852" y="135227"/>
                      <a:pt x="198852" y="135227"/>
                    </a:cubicBezTo>
                    <a:cubicBezTo>
                      <a:pt x="198852" y="133855"/>
                      <a:pt x="198852" y="133855"/>
                      <a:pt x="198852" y="133855"/>
                    </a:cubicBezTo>
                    <a:cubicBezTo>
                      <a:pt x="198852" y="133855"/>
                      <a:pt x="198852" y="133855"/>
                      <a:pt x="197617" y="131113"/>
                    </a:cubicBezTo>
                    <a:cubicBezTo>
                      <a:pt x="197617" y="131113"/>
                      <a:pt x="197617" y="129742"/>
                      <a:pt x="198852" y="129742"/>
                    </a:cubicBezTo>
                    <a:cubicBezTo>
                      <a:pt x="198852" y="129742"/>
                      <a:pt x="198852" y="129742"/>
                      <a:pt x="203791" y="127000"/>
                    </a:cubicBezTo>
                    <a:close/>
                    <a:moveTo>
                      <a:pt x="183964" y="127000"/>
                    </a:moveTo>
                    <a:cubicBezTo>
                      <a:pt x="189044" y="127000"/>
                      <a:pt x="192854" y="132246"/>
                      <a:pt x="192854" y="141426"/>
                    </a:cubicBezTo>
                    <a:cubicBezTo>
                      <a:pt x="192854" y="151918"/>
                      <a:pt x="189044" y="157163"/>
                      <a:pt x="182694" y="157163"/>
                    </a:cubicBezTo>
                    <a:cubicBezTo>
                      <a:pt x="177614" y="157163"/>
                      <a:pt x="173804" y="151918"/>
                      <a:pt x="173804" y="142737"/>
                    </a:cubicBezTo>
                    <a:cubicBezTo>
                      <a:pt x="173804" y="133557"/>
                      <a:pt x="177614" y="127000"/>
                      <a:pt x="183964" y="127000"/>
                    </a:cubicBezTo>
                    <a:close/>
                    <a:moveTo>
                      <a:pt x="161699" y="127000"/>
                    </a:moveTo>
                    <a:cubicBezTo>
                      <a:pt x="161699" y="127000"/>
                      <a:pt x="161699" y="127000"/>
                      <a:pt x="164478" y="127000"/>
                    </a:cubicBezTo>
                    <a:cubicBezTo>
                      <a:pt x="165867" y="127000"/>
                      <a:pt x="165867" y="127000"/>
                      <a:pt x="165867" y="127000"/>
                    </a:cubicBezTo>
                    <a:cubicBezTo>
                      <a:pt x="165867" y="127000"/>
                      <a:pt x="165867" y="127000"/>
                      <a:pt x="165867" y="155792"/>
                    </a:cubicBezTo>
                    <a:cubicBezTo>
                      <a:pt x="165867" y="155792"/>
                      <a:pt x="165867" y="157163"/>
                      <a:pt x="164478" y="157163"/>
                    </a:cubicBezTo>
                    <a:cubicBezTo>
                      <a:pt x="164478" y="157163"/>
                      <a:pt x="164478" y="157163"/>
                      <a:pt x="161699" y="157163"/>
                    </a:cubicBezTo>
                    <a:cubicBezTo>
                      <a:pt x="160310" y="157163"/>
                      <a:pt x="160310" y="155792"/>
                      <a:pt x="160310" y="155792"/>
                    </a:cubicBezTo>
                    <a:cubicBezTo>
                      <a:pt x="160310" y="155792"/>
                      <a:pt x="160310" y="155792"/>
                      <a:pt x="160310" y="132484"/>
                    </a:cubicBezTo>
                    <a:cubicBezTo>
                      <a:pt x="160310" y="132484"/>
                      <a:pt x="160310" y="132484"/>
                      <a:pt x="156143" y="133855"/>
                    </a:cubicBezTo>
                    <a:cubicBezTo>
                      <a:pt x="156143" y="135227"/>
                      <a:pt x="156143" y="135227"/>
                      <a:pt x="156143" y="135227"/>
                    </a:cubicBezTo>
                    <a:cubicBezTo>
                      <a:pt x="154754" y="133855"/>
                      <a:pt x="154754" y="133855"/>
                      <a:pt x="154754" y="133855"/>
                    </a:cubicBezTo>
                    <a:cubicBezTo>
                      <a:pt x="154754" y="133855"/>
                      <a:pt x="154754" y="133855"/>
                      <a:pt x="154754" y="131113"/>
                    </a:cubicBezTo>
                    <a:cubicBezTo>
                      <a:pt x="154754" y="131113"/>
                      <a:pt x="154754" y="129742"/>
                      <a:pt x="154754" y="129742"/>
                    </a:cubicBezTo>
                    <a:cubicBezTo>
                      <a:pt x="154754" y="129742"/>
                      <a:pt x="154754" y="129742"/>
                      <a:pt x="161699" y="127000"/>
                    </a:cubicBezTo>
                    <a:close/>
                    <a:moveTo>
                      <a:pt x="141261" y="127000"/>
                    </a:moveTo>
                    <a:cubicBezTo>
                      <a:pt x="147710" y="127000"/>
                      <a:pt x="151580" y="132246"/>
                      <a:pt x="151580" y="141426"/>
                    </a:cubicBezTo>
                    <a:cubicBezTo>
                      <a:pt x="151580" y="151918"/>
                      <a:pt x="147710" y="157163"/>
                      <a:pt x="141261" y="157163"/>
                    </a:cubicBezTo>
                    <a:cubicBezTo>
                      <a:pt x="134811" y="157163"/>
                      <a:pt x="130942" y="151918"/>
                      <a:pt x="130942" y="142737"/>
                    </a:cubicBezTo>
                    <a:cubicBezTo>
                      <a:pt x="130942" y="133557"/>
                      <a:pt x="134811" y="127000"/>
                      <a:pt x="141261" y="127000"/>
                    </a:cubicBezTo>
                    <a:close/>
                    <a:moveTo>
                      <a:pt x="247736" y="80963"/>
                    </a:moveTo>
                    <a:cubicBezTo>
                      <a:pt x="245015" y="80963"/>
                      <a:pt x="243654" y="85091"/>
                      <a:pt x="243654" y="91970"/>
                    </a:cubicBezTo>
                    <a:cubicBezTo>
                      <a:pt x="243654" y="97474"/>
                      <a:pt x="245015" y="101601"/>
                      <a:pt x="247736" y="101601"/>
                    </a:cubicBezTo>
                    <a:cubicBezTo>
                      <a:pt x="251818" y="101601"/>
                      <a:pt x="253179" y="94722"/>
                      <a:pt x="253179" y="90594"/>
                    </a:cubicBezTo>
                    <a:cubicBezTo>
                      <a:pt x="253179" y="87843"/>
                      <a:pt x="251818" y="80963"/>
                      <a:pt x="247736" y="80963"/>
                    </a:cubicBezTo>
                    <a:close/>
                    <a:moveTo>
                      <a:pt x="205328" y="80963"/>
                    </a:moveTo>
                    <a:cubicBezTo>
                      <a:pt x="203060" y="80963"/>
                      <a:pt x="200792" y="85091"/>
                      <a:pt x="200792" y="91970"/>
                    </a:cubicBezTo>
                    <a:cubicBezTo>
                      <a:pt x="200792" y="97474"/>
                      <a:pt x="203060" y="101601"/>
                      <a:pt x="205328" y="101601"/>
                    </a:cubicBezTo>
                    <a:cubicBezTo>
                      <a:pt x="208730" y="101601"/>
                      <a:pt x="208730" y="94722"/>
                      <a:pt x="208730" y="90594"/>
                    </a:cubicBezTo>
                    <a:cubicBezTo>
                      <a:pt x="208730" y="87843"/>
                      <a:pt x="208730" y="80963"/>
                      <a:pt x="205328" y="80963"/>
                    </a:cubicBezTo>
                    <a:close/>
                    <a:moveTo>
                      <a:pt x="184010" y="80963"/>
                    </a:moveTo>
                    <a:cubicBezTo>
                      <a:pt x="179928" y="80963"/>
                      <a:pt x="178567" y="85091"/>
                      <a:pt x="178567" y="91970"/>
                    </a:cubicBezTo>
                    <a:cubicBezTo>
                      <a:pt x="178567" y="97474"/>
                      <a:pt x="179928" y="101601"/>
                      <a:pt x="184010" y="101601"/>
                    </a:cubicBezTo>
                    <a:cubicBezTo>
                      <a:pt x="188092" y="101601"/>
                      <a:pt x="188092" y="94722"/>
                      <a:pt x="188092" y="90594"/>
                    </a:cubicBezTo>
                    <a:cubicBezTo>
                      <a:pt x="188092" y="87843"/>
                      <a:pt x="188092" y="80963"/>
                      <a:pt x="184010" y="80963"/>
                    </a:cubicBezTo>
                    <a:close/>
                    <a:moveTo>
                      <a:pt x="162011" y="80963"/>
                    </a:moveTo>
                    <a:cubicBezTo>
                      <a:pt x="159290" y="80963"/>
                      <a:pt x="157929" y="85091"/>
                      <a:pt x="157929" y="91970"/>
                    </a:cubicBezTo>
                    <a:cubicBezTo>
                      <a:pt x="157929" y="97474"/>
                      <a:pt x="159290" y="101601"/>
                      <a:pt x="162011" y="101601"/>
                    </a:cubicBezTo>
                    <a:cubicBezTo>
                      <a:pt x="166093" y="101601"/>
                      <a:pt x="167454" y="94722"/>
                      <a:pt x="167454" y="90594"/>
                    </a:cubicBezTo>
                    <a:cubicBezTo>
                      <a:pt x="167454" y="87843"/>
                      <a:pt x="166093" y="80963"/>
                      <a:pt x="162011" y="80963"/>
                    </a:cubicBezTo>
                    <a:close/>
                    <a:moveTo>
                      <a:pt x="76173" y="80963"/>
                    </a:moveTo>
                    <a:cubicBezTo>
                      <a:pt x="73527" y="80963"/>
                      <a:pt x="72204" y="85091"/>
                      <a:pt x="72204" y="91970"/>
                    </a:cubicBezTo>
                    <a:cubicBezTo>
                      <a:pt x="72204" y="97474"/>
                      <a:pt x="73527" y="101601"/>
                      <a:pt x="76173" y="101601"/>
                    </a:cubicBezTo>
                    <a:cubicBezTo>
                      <a:pt x="80142" y="101601"/>
                      <a:pt x="80142" y="94722"/>
                      <a:pt x="80142" y="90594"/>
                    </a:cubicBezTo>
                    <a:cubicBezTo>
                      <a:pt x="80142" y="87843"/>
                      <a:pt x="80142" y="80963"/>
                      <a:pt x="76173" y="80963"/>
                    </a:cubicBezTo>
                    <a:close/>
                    <a:moveTo>
                      <a:pt x="225310" y="76200"/>
                    </a:moveTo>
                    <a:cubicBezTo>
                      <a:pt x="226721" y="76200"/>
                      <a:pt x="226721" y="76200"/>
                      <a:pt x="226721" y="76200"/>
                    </a:cubicBezTo>
                    <a:cubicBezTo>
                      <a:pt x="226721" y="76200"/>
                      <a:pt x="226721" y="76200"/>
                      <a:pt x="229543" y="76200"/>
                    </a:cubicBezTo>
                    <a:cubicBezTo>
                      <a:pt x="230954" y="76200"/>
                      <a:pt x="230954" y="77511"/>
                      <a:pt x="230954" y="77511"/>
                    </a:cubicBezTo>
                    <a:cubicBezTo>
                      <a:pt x="230954" y="77511"/>
                      <a:pt x="230954" y="77511"/>
                      <a:pt x="230954" y="105052"/>
                    </a:cubicBezTo>
                    <a:cubicBezTo>
                      <a:pt x="230954" y="105052"/>
                      <a:pt x="230954" y="106363"/>
                      <a:pt x="229543" y="106363"/>
                    </a:cubicBezTo>
                    <a:cubicBezTo>
                      <a:pt x="229543" y="106363"/>
                      <a:pt x="229543" y="106363"/>
                      <a:pt x="225310" y="106363"/>
                    </a:cubicBezTo>
                    <a:cubicBezTo>
                      <a:pt x="225310" y="106363"/>
                      <a:pt x="225310" y="105052"/>
                      <a:pt x="225310" y="105052"/>
                    </a:cubicBezTo>
                    <a:cubicBezTo>
                      <a:pt x="225310" y="105052"/>
                      <a:pt x="225310" y="105052"/>
                      <a:pt x="225310" y="82757"/>
                    </a:cubicBezTo>
                    <a:cubicBezTo>
                      <a:pt x="225310" y="82757"/>
                      <a:pt x="225310" y="82757"/>
                      <a:pt x="221076" y="84069"/>
                    </a:cubicBezTo>
                    <a:cubicBezTo>
                      <a:pt x="219665" y="84069"/>
                      <a:pt x="219665" y="84069"/>
                      <a:pt x="219665" y="84069"/>
                    </a:cubicBezTo>
                    <a:cubicBezTo>
                      <a:pt x="219665" y="84069"/>
                      <a:pt x="219665" y="84069"/>
                      <a:pt x="219665" y="81446"/>
                    </a:cubicBezTo>
                    <a:cubicBezTo>
                      <a:pt x="218254" y="80134"/>
                      <a:pt x="219665" y="80134"/>
                      <a:pt x="219665" y="80134"/>
                    </a:cubicBezTo>
                    <a:cubicBezTo>
                      <a:pt x="219665" y="80134"/>
                      <a:pt x="219665" y="80134"/>
                      <a:pt x="225310" y="76200"/>
                    </a:cubicBezTo>
                    <a:close/>
                    <a:moveTo>
                      <a:pt x="205555" y="76200"/>
                    </a:moveTo>
                    <a:cubicBezTo>
                      <a:pt x="212500" y="76200"/>
                      <a:pt x="216667" y="81446"/>
                      <a:pt x="216667" y="90626"/>
                    </a:cubicBezTo>
                    <a:cubicBezTo>
                      <a:pt x="216667" y="101118"/>
                      <a:pt x="212500" y="106363"/>
                      <a:pt x="205555" y="106363"/>
                    </a:cubicBezTo>
                    <a:cubicBezTo>
                      <a:pt x="198609" y="106363"/>
                      <a:pt x="194442" y="101118"/>
                      <a:pt x="194442" y="91937"/>
                    </a:cubicBezTo>
                    <a:cubicBezTo>
                      <a:pt x="194442" y="81446"/>
                      <a:pt x="198609" y="76200"/>
                      <a:pt x="205555" y="76200"/>
                    </a:cubicBezTo>
                    <a:close/>
                    <a:moveTo>
                      <a:pt x="183964" y="76200"/>
                    </a:moveTo>
                    <a:cubicBezTo>
                      <a:pt x="189044" y="76200"/>
                      <a:pt x="192854" y="81446"/>
                      <a:pt x="192854" y="90626"/>
                    </a:cubicBezTo>
                    <a:cubicBezTo>
                      <a:pt x="192854" y="101118"/>
                      <a:pt x="189044" y="106363"/>
                      <a:pt x="182694" y="106363"/>
                    </a:cubicBezTo>
                    <a:cubicBezTo>
                      <a:pt x="177614" y="106363"/>
                      <a:pt x="173804" y="101118"/>
                      <a:pt x="173804" y="91937"/>
                    </a:cubicBezTo>
                    <a:cubicBezTo>
                      <a:pt x="173804" y="81446"/>
                      <a:pt x="177614" y="76200"/>
                      <a:pt x="183964" y="76200"/>
                    </a:cubicBezTo>
                    <a:close/>
                    <a:moveTo>
                      <a:pt x="161898" y="76200"/>
                    </a:moveTo>
                    <a:cubicBezTo>
                      <a:pt x="168347" y="76200"/>
                      <a:pt x="172217" y="81446"/>
                      <a:pt x="172217" y="90626"/>
                    </a:cubicBezTo>
                    <a:cubicBezTo>
                      <a:pt x="172217" y="101118"/>
                      <a:pt x="168347" y="106363"/>
                      <a:pt x="161898" y="106363"/>
                    </a:cubicBezTo>
                    <a:cubicBezTo>
                      <a:pt x="155448" y="106363"/>
                      <a:pt x="152869" y="101118"/>
                      <a:pt x="151579" y="91937"/>
                    </a:cubicBezTo>
                    <a:cubicBezTo>
                      <a:pt x="151579" y="81446"/>
                      <a:pt x="156738" y="76200"/>
                      <a:pt x="161898" y="76200"/>
                    </a:cubicBezTo>
                    <a:close/>
                    <a:moveTo>
                      <a:pt x="139584" y="76200"/>
                    </a:moveTo>
                    <a:cubicBezTo>
                      <a:pt x="139584" y="76200"/>
                      <a:pt x="139584" y="76200"/>
                      <a:pt x="140996" y="76200"/>
                    </a:cubicBezTo>
                    <a:cubicBezTo>
                      <a:pt x="140996" y="76200"/>
                      <a:pt x="140996" y="76200"/>
                      <a:pt x="143818" y="76200"/>
                    </a:cubicBezTo>
                    <a:cubicBezTo>
                      <a:pt x="143818" y="76200"/>
                      <a:pt x="145229" y="77511"/>
                      <a:pt x="145229" y="77511"/>
                    </a:cubicBezTo>
                    <a:cubicBezTo>
                      <a:pt x="145229" y="77511"/>
                      <a:pt x="145229" y="77511"/>
                      <a:pt x="145229" y="105052"/>
                    </a:cubicBezTo>
                    <a:cubicBezTo>
                      <a:pt x="145229" y="105052"/>
                      <a:pt x="143818" y="106363"/>
                      <a:pt x="143818" y="106363"/>
                    </a:cubicBezTo>
                    <a:cubicBezTo>
                      <a:pt x="143818" y="106363"/>
                      <a:pt x="143818" y="106363"/>
                      <a:pt x="139584" y="106363"/>
                    </a:cubicBezTo>
                    <a:cubicBezTo>
                      <a:pt x="139584" y="106363"/>
                      <a:pt x="139584" y="105052"/>
                      <a:pt x="139584" y="105052"/>
                    </a:cubicBezTo>
                    <a:cubicBezTo>
                      <a:pt x="139584" y="105052"/>
                      <a:pt x="139584" y="105052"/>
                      <a:pt x="139584" y="82757"/>
                    </a:cubicBezTo>
                    <a:cubicBezTo>
                      <a:pt x="139584" y="82757"/>
                      <a:pt x="139584" y="82757"/>
                      <a:pt x="135351" y="84069"/>
                    </a:cubicBezTo>
                    <a:cubicBezTo>
                      <a:pt x="135351" y="84069"/>
                      <a:pt x="135351" y="84069"/>
                      <a:pt x="133940" y="84069"/>
                    </a:cubicBezTo>
                    <a:lnTo>
                      <a:pt x="132529" y="81446"/>
                    </a:lnTo>
                    <a:cubicBezTo>
                      <a:pt x="132529" y="80134"/>
                      <a:pt x="132529" y="80134"/>
                      <a:pt x="133940" y="80134"/>
                    </a:cubicBezTo>
                    <a:cubicBezTo>
                      <a:pt x="133940" y="80134"/>
                      <a:pt x="133940" y="80134"/>
                      <a:pt x="139584" y="76200"/>
                    </a:cubicBezTo>
                    <a:close/>
                    <a:moveTo>
                      <a:pt x="118837" y="76200"/>
                    </a:moveTo>
                    <a:cubicBezTo>
                      <a:pt x="118837" y="76200"/>
                      <a:pt x="118837" y="76200"/>
                      <a:pt x="123005" y="76200"/>
                    </a:cubicBezTo>
                    <a:cubicBezTo>
                      <a:pt x="123005" y="76200"/>
                      <a:pt x="123005" y="77511"/>
                      <a:pt x="123005" y="77511"/>
                    </a:cubicBezTo>
                    <a:cubicBezTo>
                      <a:pt x="123005" y="77511"/>
                      <a:pt x="123005" y="77511"/>
                      <a:pt x="123005" y="105052"/>
                    </a:cubicBezTo>
                    <a:cubicBezTo>
                      <a:pt x="123005" y="105052"/>
                      <a:pt x="123005" y="106363"/>
                      <a:pt x="123005" y="106363"/>
                    </a:cubicBezTo>
                    <a:cubicBezTo>
                      <a:pt x="123005" y="106363"/>
                      <a:pt x="123005" y="106363"/>
                      <a:pt x="118837" y="106363"/>
                    </a:cubicBezTo>
                    <a:cubicBezTo>
                      <a:pt x="118837" y="106363"/>
                      <a:pt x="117448" y="105052"/>
                      <a:pt x="117448" y="105052"/>
                    </a:cubicBezTo>
                    <a:cubicBezTo>
                      <a:pt x="117448" y="105052"/>
                      <a:pt x="117448" y="105052"/>
                      <a:pt x="117448" y="82757"/>
                    </a:cubicBezTo>
                    <a:cubicBezTo>
                      <a:pt x="117448" y="82757"/>
                      <a:pt x="117448" y="82757"/>
                      <a:pt x="114670" y="84069"/>
                    </a:cubicBezTo>
                    <a:cubicBezTo>
                      <a:pt x="113281" y="84069"/>
                      <a:pt x="113281" y="84069"/>
                      <a:pt x="113281" y="84069"/>
                    </a:cubicBezTo>
                    <a:cubicBezTo>
                      <a:pt x="113281" y="84069"/>
                      <a:pt x="113281" y="84069"/>
                      <a:pt x="111892" y="81446"/>
                    </a:cubicBezTo>
                    <a:cubicBezTo>
                      <a:pt x="111892" y="80134"/>
                      <a:pt x="111892" y="80134"/>
                      <a:pt x="111892" y="80134"/>
                    </a:cubicBezTo>
                    <a:cubicBezTo>
                      <a:pt x="111892" y="80134"/>
                      <a:pt x="111892" y="80134"/>
                      <a:pt x="118837" y="76200"/>
                    </a:cubicBezTo>
                    <a:close/>
                    <a:moveTo>
                      <a:pt x="97207" y="76200"/>
                    </a:moveTo>
                    <a:cubicBezTo>
                      <a:pt x="97207" y="76200"/>
                      <a:pt x="97207" y="76200"/>
                      <a:pt x="99588" y="76200"/>
                    </a:cubicBezTo>
                    <a:cubicBezTo>
                      <a:pt x="100779" y="76200"/>
                      <a:pt x="100779" y="77511"/>
                      <a:pt x="100779" y="77511"/>
                    </a:cubicBezTo>
                    <a:cubicBezTo>
                      <a:pt x="100779" y="77511"/>
                      <a:pt x="100779" y="77511"/>
                      <a:pt x="100779" y="105052"/>
                    </a:cubicBezTo>
                    <a:cubicBezTo>
                      <a:pt x="100779" y="105052"/>
                      <a:pt x="100779" y="106363"/>
                      <a:pt x="99588" y="106363"/>
                    </a:cubicBezTo>
                    <a:cubicBezTo>
                      <a:pt x="99588" y="106363"/>
                      <a:pt x="99588" y="106363"/>
                      <a:pt x="97207" y="106363"/>
                    </a:cubicBezTo>
                    <a:cubicBezTo>
                      <a:pt x="96016" y="106363"/>
                      <a:pt x="96016" y="105052"/>
                      <a:pt x="96016" y="105052"/>
                    </a:cubicBezTo>
                    <a:cubicBezTo>
                      <a:pt x="96016" y="105052"/>
                      <a:pt x="96016" y="105052"/>
                      <a:pt x="96016" y="82757"/>
                    </a:cubicBezTo>
                    <a:cubicBezTo>
                      <a:pt x="96016" y="82757"/>
                      <a:pt x="96016" y="82757"/>
                      <a:pt x="92444" y="84069"/>
                    </a:cubicBezTo>
                    <a:cubicBezTo>
                      <a:pt x="91254" y="84069"/>
                      <a:pt x="91254" y="84069"/>
                      <a:pt x="91254" y="84069"/>
                    </a:cubicBezTo>
                    <a:cubicBezTo>
                      <a:pt x="91254" y="84069"/>
                      <a:pt x="91254" y="84069"/>
                      <a:pt x="91254" y="81446"/>
                    </a:cubicBezTo>
                    <a:cubicBezTo>
                      <a:pt x="91254" y="80134"/>
                      <a:pt x="91254" y="80134"/>
                      <a:pt x="91254" y="80134"/>
                    </a:cubicBezTo>
                    <a:cubicBezTo>
                      <a:pt x="91254" y="80134"/>
                      <a:pt x="91254" y="80134"/>
                      <a:pt x="97207" y="76200"/>
                    </a:cubicBezTo>
                    <a:close/>
                    <a:moveTo>
                      <a:pt x="201926" y="36513"/>
                    </a:moveTo>
                    <a:cubicBezTo>
                      <a:pt x="200792" y="37812"/>
                      <a:pt x="200792" y="39111"/>
                      <a:pt x="200792" y="40409"/>
                    </a:cubicBezTo>
                    <a:cubicBezTo>
                      <a:pt x="200792" y="46904"/>
                      <a:pt x="203060" y="50801"/>
                      <a:pt x="205328" y="50801"/>
                    </a:cubicBezTo>
                    <a:cubicBezTo>
                      <a:pt x="208730" y="50801"/>
                      <a:pt x="208730" y="44306"/>
                      <a:pt x="208730" y="40409"/>
                    </a:cubicBezTo>
                    <a:cubicBezTo>
                      <a:pt x="208730" y="40409"/>
                      <a:pt x="208730" y="40409"/>
                      <a:pt x="208730" y="39111"/>
                    </a:cubicBezTo>
                    <a:cubicBezTo>
                      <a:pt x="206462" y="37812"/>
                      <a:pt x="204194" y="36513"/>
                      <a:pt x="201926" y="36513"/>
                    </a:cubicBezTo>
                    <a:close/>
                    <a:moveTo>
                      <a:pt x="123005" y="34925"/>
                    </a:moveTo>
                    <a:cubicBezTo>
                      <a:pt x="120737" y="34925"/>
                      <a:pt x="118469" y="36248"/>
                      <a:pt x="116201" y="37571"/>
                    </a:cubicBezTo>
                    <a:cubicBezTo>
                      <a:pt x="116201" y="38894"/>
                      <a:pt x="115067" y="38894"/>
                      <a:pt x="115067" y="38894"/>
                    </a:cubicBezTo>
                    <a:cubicBezTo>
                      <a:pt x="115067" y="38894"/>
                      <a:pt x="115067" y="40216"/>
                      <a:pt x="115067" y="40216"/>
                    </a:cubicBezTo>
                    <a:cubicBezTo>
                      <a:pt x="115067" y="46831"/>
                      <a:pt x="116201" y="50800"/>
                      <a:pt x="119603" y="50800"/>
                    </a:cubicBezTo>
                    <a:cubicBezTo>
                      <a:pt x="123005" y="50800"/>
                      <a:pt x="123005" y="44185"/>
                      <a:pt x="123005" y="40216"/>
                    </a:cubicBezTo>
                    <a:cubicBezTo>
                      <a:pt x="123005" y="38894"/>
                      <a:pt x="123005" y="36248"/>
                      <a:pt x="123005" y="34925"/>
                    </a:cubicBezTo>
                    <a:close/>
                    <a:moveTo>
                      <a:pt x="162011" y="31750"/>
                    </a:moveTo>
                    <a:cubicBezTo>
                      <a:pt x="159290" y="31750"/>
                      <a:pt x="157929" y="35560"/>
                      <a:pt x="157929" y="40640"/>
                    </a:cubicBezTo>
                    <a:cubicBezTo>
                      <a:pt x="157929" y="46990"/>
                      <a:pt x="159290" y="50800"/>
                      <a:pt x="162011" y="50800"/>
                    </a:cubicBezTo>
                    <a:cubicBezTo>
                      <a:pt x="166093" y="50800"/>
                      <a:pt x="167454" y="44450"/>
                      <a:pt x="167454" y="40640"/>
                    </a:cubicBezTo>
                    <a:cubicBezTo>
                      <a:pt x="167454" y="36830"/>
                      <a:pt x="166093" y="31750"/>
                      <a:pt x="162011" y="31750"/>
                    </a:cubicBezTo>
                    <a:close/>
                    <a:moveTo>
                      <a:pt x="144703" y="28575"/>
                    </a:moveTo>
                    <a:cubicBezTo>
                      <a:pt x="144703" y="28575"/>
                      <a:pt x="144703" y="28575"/>
                      <a:pt x="144703" y="55075"/>
                    </a:cubicBezTo>
                    <a:cubicBezTo>
                      <a:pt x="144703" y="55075"/>
                      <a:pt x="143389" y="55075"/>
                      <a:pt x="143389" y="55075"/>
                    </a:cubicBezTo>
                    <a:cubicBezTo>
                      <a:pt x="143389" y="55075"/>
                      <a:pt x="143389" y="55075"/>
                      <a:pt x="139447" y="55075"/>
                    </a:cubicBezTo>
                    <a:cubicBezTo>
                      <a:pt x="139447" y="55075"/>
                      <a:pt x="139447" y="55075"/>
                      <a:pt x="139447" y="32550"/>
                    </a:cubicBezTo>
                    <a:cubicBezTo>
                      <a:pt x="139447" y="32550"/>
                      <a:pt x="139447" y="32550"/>
                      <a:pt x="135504" y="33875"/>
                    </a:cubicBezTo>
                    <a:cubicBezTo>
                      <a:pt x="135504" y="33875"/>
                      <a:pt x="135504" y="33875"/>
                      <a:pt x="134190" y="33875"/>
                    </a:cubicBezTo>
                    <a:cubicBezTo>
                      <a:pt x="134190" y="33875"/>
                      <a:pt x="134190" y="33875"/>
                      <a:pt x="132876" y="31225"/>
                    </a:cubicBezTo>
                    <a:cubicBezTo>
                      <a:pt x="131562" y="31225"/>
                      <a:pt x="130248" y="32550"/>
                      <a:pt x="127619" y="32550"/>
                    </a:cubicBezTo>
                    <a:cubicBezTo>
                      <a:pt x="128934" y="35200"/>
                      <a:pt x="128934" y="37850"/>
                      <a:pt x="128934" y="40500"/>
                    </a:cubicBezTo>
                    <a:cubicBezTo>
                      <a:pt x="128934" y="51100"/>
                      <a:pt x="124991" y="56400"/>
                      <a:pt x="118420" y="56400"/>
                    </a:cubicBezTo>
                    <a:cubicBezTo>
                      <a:pt x="113164" y="56400"/>
                      <a:pt x="109221" y="51100"/>
                      <a:pt x="109221" y="41825"/>
                    </a:cubicBezTo>
                    <a:cubicBezTo>
                      <a:pt x="106593" y="43150"/>
                      <a:pt x="103964" y="44475"/>
                      <a:pt x="101336" y="47125"/>
                    </a:cubicBezTo>
                    <a:cubicBezTo>
                      <a:pt x="101336" y="47125"/>
                      <a:pt x="101336" y="47125"/>
                      <a:pt x="101336" y="55075"/>
                    </a:cubicBezTo>
                    <a:cubicBezTo>
                      <a:pt x="101336" y="55075"/>
                      <a:pt x="101336" y="55075"/>
                      <a:pt x="100022" y="55075"/>
                    </a:cubicBezTo>
                    <a:cubicBezTo>
                      <a:pt x="100022" y="55075"/>
                      <a:pt x="100022" y="55075"/>
                      <a:pt x="97394" y="55075"/>
                    </a:cubicBezTo>
                    <a:cubicBezTo>
                      <a:pt x="96080" y="55075"/>
                      <a:pt x="96080" y="55075"/>
                      <a:pt x="96080" y="55075"/>
                    </a:cubicBezTo>
                    <a:cubicBezTo>
                      <a:pt x="96080" y="55075"/>
                      <a:pt x="96080" y="55075"/>
                      <a:pt x="96080" y="49775"/>
                    </a:cubicBezTo>
                    <a:cubicBezTo>
                      <a:pt x="85566" y="57725"/>
                      <a:pt x="77681" y="65675"/>
                      <a:pt x="72425" y="77600"/>
                    </a:cubicBezTo>
                    <a:cubicBezTo>
                      <a:pt x="73739" y="76275"/>
                      <a:pt x="75053" y="76275"/>
                      <a:pt x="76367" y="76275"/>
                    </a:cubicBezTo>
                    <a:cubicBezTo>
                      <a:pt x="82938" y="76275"/>
                      <a:pt x="86880" y="81575"/>
                      <a:pt x="86880" y="90850"/>
                    </a:cubicBezTo>
                    <a:cubicBezTo>
                      <a:pt x="86880" y="101450"/>
                      <a:pt x="82938" y="106750"/>
                      <a:pt x="76367" y="106750"/>
                    </a:cubicBezTo>
                    <a:cubicBezTo>
                      <a:pt x="71111" y="106750"/>
                      <a:pt x="68482" y="102775"/>
                      <a:pt x="67168" y="97475"/>
                    </a:cubicBezTo>
                    <a:cubicBezTo>
                      <a:pt x="65854" y="106750"/>
                      <a:pt x="69796" y="120000"/>
                      <a:pt x="75053" y="127950"/>
                    </a:cubicBezTo>
                    <a:cubicBezTo>
                      <a:pt x="75053" y="127950"/>
                      <a:pt x="76367" y="127950"/>
                      <a:pt x="76367" y="127950"/>
                    </a:cubicBezTo>
                    <a:cubicBezTo>
                      <a:pt x="76367" y="127950"/>
                      <a:pt x="76367" y="127950"/>
                      <a:pt x="78995" y="127950"/>
                    </a:cubicBezTo>
                    <a:cubicBezTo>
                      <a:pt x="78995" y="127950"/>
                      <a:pt x="80310" y="127950"/>
                      <a:pt x="80310" y="127950"/>
                    </a:cubicBezTo>
                    <a:cubicBezTo>
                      <a:pt x="80310" y="127950"/>
                      <a:pt x="80310" y="127950"/>
                      <a:pt x="80310" y="133250"/>
                    </a:cubicBezTo>
                    <a:cubicBezTo>
                      <a:pt x="82938" y="134575"/>
                      <a:pt x="85566" y="135900"/>
                      <a:pt x="88195" y="135900"/>
                    </a:cubicBezTo>
                    <a:cubicBezTo>
                      <a:pt x="89509" y="130600"/>
                      <a:pt x="93451" y="126625"/>
                      <a:pt x="97394" y="126625"/>
                    </a:cubicBezTo>
                    <a:cubicBezTo>
                      <a:pt x="102650" y="126625"/>
                      <a:pt x="106593" y="130600"/>
                      <a:pt x="107907" y="135900"/>
                    </a:cubicBezTo>
                    <a:cubicBezTo>
                      <a:pt x="110535" y="137225"/>
                      <a:pt x="113164" y="138550"/>
                      <a:pt x="114478" y="145175"/>
                    </a:cubicBezTo>
                    <a:cubicBezTo>
                      <a:pt x="115792" y="147825"/>
                      <a:pt x="115792" y="150475"/>
                      <a:pt x="117106" y="151800"/>
                    </a:cubicBezTo>
                    <a:cubicBezTo>
                      <a:pt x="117106" y="151800"/>
                      <a:pt x="117106" y="151800"/>
                      <a:pt x="117106" y="133250"/>
                    </a:cubicBezTo>
                    <a:cubicBezTo>
                      <a:pt x="117106" y="133250"/>
                      <a:pt x="117106" y="133250"/>
                      <a:pt x="114478" y="134575"/>
                    </a:cubicBezTo>
                    <a:cubicBezTo>
                      <a:pt x="113164" y="135900"/>
                      <a:pt x="113164" y="135900"/>
                      <a:pt x="113164" y="135900"/>
                    </a:cubicBezTo>
                    <a:cubicBezTo>
                      <a:pt x="113164" y="134575"/>
                      <a:pt x="113164" y="134575"/>
                      <a:pt x="113164" y="134575"/>
                    </a:cubicBezTo>
                    <a:cubicBezTo>
                      <a:pt x="113164" y="134575"/>
                      <a:pt x="113164" y="134575"/>
                      <a:pt x="111849" y="131925"/>
                    </a:cubicBezTo>
                    <a:cubicBezTo>
                      <a:pt x="111849" y="131925"/>
                      <a:pt x="111849" y="130600"/>
                      <a:pt x="111849" y="130600"/>
                    </a:cubicBezTo>
                    <a:cubicBezTo>
                      <a:pt x="111849" y="130600"/>
                      <a:pt x="111849" y="130600"/>
                      <a:pt x="118420" y="127950"/>
                    </a:cubicBezTo>
                    <a:cubicBezTo>
                      <a:pt x="118420" y="127950"/>
                      <a:pt x="118420" y="127950"/>
                      <a:pt x="122363" y="127950"/>
                    </a:cubicBezTo>
                    <a:cubicBezTo>
                      <a:pt x="122363" y="127950"/>
                      <a:pt x="122363" y="127950"/>
                      <a:pt x="122363" y="155775"/>
                    </a:cubicBezTo>
                    <a:cubicBezTo>
                      <a:pt x="122363" y="155775"/>
                      <a:pt x="122363" y="157100"/>
                      <a:pt x="122363" y="157100"/>
                    </a:cubicBezTo>
                    <a:cubicBezTo>
                      <a:pt x="122363" y="157100"/>
                      <a:pt x="122363" y="157100"/>
                      <a:pt x="121049" y="157100"/>
                    </a:cubicBezTo>
                    <a:cubicBezTo>
                      <a:pt x="123677" y="159750"/>
                      <a:pt x="128934" y="161075"/>
                      <a:pt x="135504" y="162400"/>
                    </a:cubicBezTo>
                    <a:cubicBezTo>
                      <a:pt x="144703" y="165050"/>
                      <a:pt x="159159" y="151800"/>
                      <a:pt x="161787" y="159750"/>
                    </a:cubicBezTo>
                    <a:cubicBezTo>
                      <a:pt x="164416" y="175650"/>
                      <a:pt x="173615" y="186250"/>
                      <a:pt x="181500" y="191550"/>
                    </a:cubicBezTo>
                    <a:cubicBezTo>
                      <a:pt x="181500" y="191550"/>
                      <a:pt x="181500" y="191550"/>
                      <a:pt x="181500" y="183600"/>
                    </a:cubicBezTo>
                    <a:cubicBezTo>
                      <a:pt x="181500" y="183600"/>
                      <a:pt x="181500" y="183600"/>
                      <a:pt x="178872" y="186250"/>
                    </a:cubicBezTo>
                    <a:cubicBezTo>
                      <a:pt x="177557" y="186250"/>
                      <a:pt x="177557" y="186250"/>
                      <a:pt x="177557" y="186250"/>
                    </a:cubicBezTo>
                    <a:cubicBezTo>
                      <a:pt x="177557" y="186250"/>
                      <a:pt x="177557" y="184925"/>
                      <a:pt x="176243" y="184925"/>
                    </a:cubicBezTo>
                    <a:cubicBezTo>
                      <a:pt x="176243" y="184925"/>
                      <a:pt x="176243" y="184925"/>
                      <a:pt x="176243" y="182275"/>
                    </a:cubicBezTo>
                    <a:cubicBezTo>
                      <a:pt x="176243" y="182275"/>
                      <a:pt x="176243" y="180950"/>
                      <a:pt x="176243" y="180950"/>
                    </a:cubicBezTo>
                    <a:cubicBezTo>
                      <a:pt x="176243" y="180950"/>
                      <a:pt x="176243" y="180950"/>
                      <a:pt x="182814" y="178300"/>
                    </a:cubicBezTo>
                    <a:cubicBezTo>
                      <a:pt x="182814" y="178300"/>
                      <a:pt x="182814" y="178300"/>
                      <a:pt x="186756" y="178300"/>
                    </a:cubicBezTo>
                    <a:cubicBezTo>
                      <a:pt x="186756" y="178300"/>
                      <a:pt x="186756" y="178300"/>
                      <a:pt x="186756" y="194200"/>
                    </a:cubicBezTo>
                    <a:cubicBezTo>
                      <a:pt x="194641" y="196850"/>
                      <a:pt x="201213" y="194200"/>
                      <a:pt x="199898" y="186250"/>
                    </a:cubicBezTo>
                    <a:cubicBezTo>
                      <a:pt x="199898" y="186250"/>
                      <a:pt x="198584" y="186250"/>
                      <a:pt x="198584" y="186250"/>
                    </a:cubicBezTo>
                    <a:cubicBezTo>
                      <a:pt x="198584" y="186250"/>
                      <a:pt x="198584" y="184925"/>
                      <a:pt x="198584" y="184925"/>
                    </a:cubicBezTo>
                    <a:cubicBezTo>
                      <a:pt x="198584" y="184925"/>
                      <a:pt x="198584" y="184925"/>
                      <a:pt x="197270" y="182275"/>
                    </a:cubicBezTo>
                    <a:cubicBezTo>
                      <a:pt x="197270" y="182275"/>
                      <a:pt x="197270" y="180950"/>
                      <a:pt x="198584" y="180950"/>
                    </a:cubicBezTo>
                    <a:cubicBezTo>
                      <a:pt x="198584" y="180950"/>
                      <a:pt x="198584" y="180950"/>
                      <a:pt x="199898" y="180950"/>
                    </a:cubicBezTo>
                    <a:cubicBezTo>
                      <a:pt x="198584" y="167700"/>
                      <a:pt x="199898" y="166375"/>
                      <a:pt x="199898" y="166375"/>
                    </a:cubicBezTo>
                    <a:cubicBezTo>
                      <a:pt x="199898" y="166375"/>
                      <a:pt x="226182" y="169025"/>
                      <a:pt x="234066" y="161075"/>
                    </a:cubicBezTo>
                    <a:cubicBezTo>
                      <a:pt x="238009" y="157100"/>
                      <a:pt x="240637" y="151800"/>
                      <a:pt x="241951" y="146500"/>
                    </a:cubicBezTo>
                    <a:cubicBezTo>
                      <a:pt x="243266" y="145175"/>
                      <a:pt x="244580" y="143850"/>
                      <a:pt x="245894" y="143850"/>
                    </a:cubicBezTo>
                    <a:cubicBezTo>
                      <a:pt x="245894" y="143850"/>
                      <a:pt x="245894" y="143850"/>
                      <a:pt x="245894" y="133250"/>
                    </a:cubicBezTo>
                    <a:cubicBezTo>
                      <a:pt x="245894" y="133250"/>
                      <a:pt x="245894" y="133250"/>
                      <a:pt x="241951" y="134575"/>
                    </a:cubicBezTo>
                    <a:cubicBezTo>
                      <a:pt x="241951" y="135900"/>
                      <a:pt x="241951" y="135900"/>
                      <a:pt x="241951" y="135900"/>
                    </a:cubicBezTo>
                    <a:cubicBezTo>
                      <a:pt x="241951" y="134575"/>
                      <a:pt x="240637" y="134575"/>
                      <a:pt x="240637" y="134575"/>
                    </a:cubicBezTo>
                    <a:cubicBezTo>
                      <a:pt x="240637" y="134575"/>
                      <a:pt x="240637" y="134575"/>
                      <a:pt x="240637" y="131925"/>
                    </a:cubicBezTo>
                    <a:cubicBezTo>
                      <a:pt x="240637" y="131925"/>
                      <a:pt x="240637" y="130600"/>
                      <a:pt x="240637" y="130600"/>
                    </a:cubicBezTo>
                    <a:cubicBezTo>
                      <a:pt x="240637" y="130600"/>
                      <a:pt x="240637" y="130600"/>
                      <a:pt x="247208" y="127950"/>
                    </a:cubicBezTo>
                    <a:cubicBezTo>
                      <a:pt x="247208" y="127950"/>
                      <a:pt x="247208" y="127950"/>
                      <a:pt x="249836" y="127950"/>
                    </a:cubicBezTo>
                    <a:cubicBezTo>
                      <a:pt x="251151" y="127950"/>
                      <a:pt x="251151" y="127950"/>
                      <a:pt x="251151" y="127950"/>
                    </a:cubicBezTo>
                    <a:cubicBezTo>
                      <a:pt x="251151" y="127950"/>
                      <a:pt x="251151" y="127950"/>
                      <a:pt x="251151" y="143850"/>
                    </a:cubicBezTo>
                    <a:cubicBezTo>
                      <a:pt x="251151" y="143850"/>
                      <a:pt x="252465" y="143850"/>
                      <a:pt x="252465" y="143850"/>
                    </a:cubicBezTo>
                    <a:cubicBezTo>
                      <a:pt x="264292" y="137225"/>
                      <a:pt x="262978" y="113375"/>
                      <a:pt x="257721" y="94825"/>
                    </a:cubicBezTo>
                    <a:cubicBezTo>
                      <a:pt x="256407" y="102775"/>
                      <a:pt x="253779" y="106750"/>
                      <a:pt x="247208" y="106750"/>
                    </a:cubicBezTo>
                    <a:cubicBezTo>
                      <a:pt x="241951" y="106750"/>
                      <a:pt x="238009" y="101450"/>
                      <a:pt x="238009" y="92175"/>
                    </a:cubicBezTo>
                    <a:cubicBezTo>
                      <a:pt x="238009" y="81575"/>
                      <a:pt x="241951" y="76275"/>
                      <a:pt x="248522" y="76275"/>
                    </a:cubicBezTo>
                    <a:cubicBezTo>
                      <a:pt x="248522" y="76275"/>
                      <a:pt x="249836" y="76275"/>
                      <a:pt x="249836" y="76275"/>
                    </a:cubicBezTo>
                    <a:cubicBezTo>
                      <a:pt x="244580" y="67000"/>
                      <a:pt x="238009" y="59050"/>
                      <a:pt x="230124" y="52425"/>
                    </a:cubicBezTo>
                    <a:cubicBezTo>
                      <a:pt x="230124" y="52425"/>
                      <a:pt x="230124" y="52425"/>
                      <a:pt x="230124" y="55075"/>
                    </a:cubicBezTo>
                    <a:cubicBezTo>
                      <a:pt x="230124" y="55075"/>
                      <a:pt x="230124" y="55075"/>
                      <a:pt x="228810" y="55075"/>
                    </a:cubicBezTo>
                    <a:cubicBezTo>
                      <a:pt x="228810" y="55075"/>
                      <a:pt x="228810" y="55075"/>
                      <a:pt x="224867" y="55075"/>
                    </a:cubicBezTo>
                    <a:cubicBezTo>
                      <a:pt x="224867" y="55075"/>
                      <a:pt x="224867" y="55075"/>
                      <a:pt x="224867" y="48450"/>
                    </a:cubicBezTo>
                    <a:cubicBezTo>
                      <a:pt x="220925" y="47125"/>
                      <a:pt x="218297" y="44475"/>
                      <a:pt x="215668" y="43150"/>
                    </a:cubicBezTo>
                    <a:cubicBezTo>
                      <a:pt x="214354" y="51100"/>
                      <a:pt x="210412" y="56400"/>
                      <a:pt x="205155" y="56400"/>
                    </a:cubicBezTo>
                    <a:cubicBezTo>
                      <a:pt x="198584" y="56400"/>
                      <a:pt x="194641" y="49775"/>
                      <a:pt x="194641" y="40500"/>
                    </a:cubicBezTo>
                    <a:cubicBezTo>
                      <a:pt x="194641" y="37850"/>
                      <a:pt x="194641" y="36525"/>
                      <a:pt x="195956" y="33875"/>
                    </a:cubicBezTo>
                    <a:cubicBezTo>
                      <a:pt x="193327" y="32550"/>
                      <a:pt x="189385" y="32550"/>
                      <a:pt x="186756" y="31225"/>
                    </a:cubicBezTo>
                    <a:cubicBezTo>
                      <a:pt x="186756" y="31225"/>
                      <a:pt x="186756" y="31225"/>
                      <a:pt x="186756" y="55075"/>
                    </a:cubicBezTo>
                    <a:cubicBezTo>
                      <a:pt x="186756" y="55075"/>
                      <a:pt x="186756" y="55075"/>
                      <a:pt x="182814" y="55075"/>
                    </a:cubicBezTo>
                    <a:cubicBezTo>
                      <a:pt x="181500" y="55075"/>
                      <a:pt x="181500" y="55075"/>
                      <a:pt x="181500" y="55075"/>
                    </a:cubicBezTo>
                    <a:cubicBezTo>
                      <a:pt x="181500" y="55075"/>
                      <a:pt x="181500" y="55075"/>
                      <a:pt x="181500" y="32550"/>
                    </a:cubicBezTo>
                    <a:cubicBezTo>
                      <a:pt x="181500" y="32550"/>
                      <a:pt x="181500" y="32550"/>
                      <a:pt x="178872" y="33875"/>
                    </a:cubicBezTo>
                    <a:cubicBezTo>
                      <a:pt x="177557" y="33875"/>
                      <a:pt x="177557" y="33875"/>
                      <a:pt x="177557" y="33875"/>
                    </a:cubicBezTo>
                    <a:cubicBezTo>
                      <a:pt x="177557" y="33875"/>
                      <a:pt x="177557" y="33875"/>
                      <a:pt x="176243" y="33875"/>
                    </a:cubicBezTo>
                    <a:cubicBezTo>
                      <a:pt x="176243" y="33875"/>
                      <a:pt x="176243" y="33875"/>
                      <a:pt x="176243" y="31225"/>
                    </a:cubicBezTo>
                    <a:cubicBezTo>
                      <a:pt x="176243" y="29900"/>
                      <a:pt x="176243" y="29900"/>
                      <a:pt x="176243" y="29900"/>
                    </a:cubicBezTo>
                    <a:cubicBezTo>
                      <a:pt x="176243" y="29900"/>
                      <a:pt x="176243" y="29900"/>
                      <a:pt x="177557" y="29900"/>
                    </a:cubicBezTo>
                    <a:cubicBezTo>
                      <a:pt x="173615" y="28575"/>
                      <a:pt x="170987" y="28575"/>
                      <a:pt x="168358" y="28575"/>
                    </a:cubicBezTo>
                    <a:cubicBezTo>
                      <a:pt x="170987" y="31225"/>
                      <a:pt x="172301" y="35200"/>
                      <a:pt x="172301" y="40500"/>
                    </a:cubicBezTo>
                    <a:cubicBezTo>
                      <a:pt x="172301" y="51100"/>
                      <a:pt x="168358" y="56400"/>
                      <a:pt x="161787" y="56400"/>
                    </a:cubicBezTo>
                    <a:cubicBezTo>
                      <a:pt x="155217" y="56400"/>
                      <a:pt x="152588" y="49775"/>
                      <a:pt x="151274" y="40500"/>
                    </a:cubicBezTo>
                    <a:cubicBezTo>
                      <a:pt x="151274" y="35200"/>
                      <a:pt x="153903" y="29900"/>
                      <a:pt x="156531" y="28575"/>
                    </a:cubicBezTo>
                    <a:cubicBezTo>
                      <a:pt x="152588" y="28575"/>
                      <a:pt x="148646" y="28575"/>
                      <a:pt x="144703" y="28575"/>
                    </a:cubicBezTo>
                    <a:close/>
                    <a:moveTo>
                      <a:pt x="164533" y="0"/>
                    </a:moveTo>
                    <a:cubicBezTo>
                      <a:pt x="205215" y="0"/>
                      <a:pt x="240648" y="17090"/>
                      <a:pt x="266895" y="48642"/>
                    </a:cubicBezTo>
                    <a:cubicBezTo>
                      <a:pt x="285268" y="72305"/>
                      <a:pt x="294454" y="99914"/>
                      <a:pt x="291829" y="130150"/>
                    </a:cubicBezTo>
                    <a:cubicBezTo>
                      <a:pt x="289205" y="155129"/>
                      <a:pt x="278706" y="181422"/>
                      <a:pt x="269520" y="206400"/>
                    </a:cubicBezTo>
                    <a:cubicBezTo>
                      <a:pt x="253772" y="247154"/>
                      <a:pt x="239336" y="286594"/>
                      <a:pt x="257709" y="324718"/>
                    </a:cubicBezTo>
                    <a:cubicBezTo>
                      <a:pt x="257709" y="327348"/>
                      <a:pt x="257709" y="329977"/>
                      <a:pt x="256396" y="332606"/>
                    </a:cubicBezTo>
                    <a:cubicBezTo>
                      <a:pt x="255084" y="335236"/>
                      <a:pt x="252459" y="336550"/>
                      <a:pt x="249835" y="336550"/>
                    </a:cubicBezTo>
                    <a:cubicBezTo>
                      <a:pt x="249835" y="336550"/>
                      <a:pt x="249835" y="336550"/>
                      <a:pt x="105478" y="336550"/>
                    </a:cubicBezTo>
                    <a:cubicBezTo>
                      <a:pt x="101541" y="336550"/>
                      <a:pt x="98916" y="333921"/>
                      <a:pt x="97604" y="331292"/>
                    </a:cubicBezTo>
                    <a:cubicBezTo>
                      <a:pt x="96292" y="328662"/>
                      <a:pt x="96292" y="327348"/>
                      <a:pt x="96292" y="315516"/>
                    </a:cubicBezTo>
                    <a:cubicBezTo>
                      <a:pt x="96292" y="314201"/>
                      <a:pt x="96292" y="312887"/>
                      <a:pt x="96292" y="312887"/>
                    </a:cubicBezTo>
                    <a:cubicBezTo>
                      <a:pt x="94979" y="294481"/>
                      <a:pt x="87105" y="294481"/>
                      <a:pt x="71357" y="294481"/>
                    </a:cubicBezTo>
                    <a:cubicBezTo>
                      <a:pt x="58234" y="294481"/>
                      <a:pt x="42486" y="294481"/>
                      <a:pt x="31987" y="278706"/>
                    </a:cubicBezTo>
                    <a:cubicBezTo>
                      <a:pt x="24113" y="266874"/>
                      <a:pt x="24113" y="251098"/>
                      <a:pt x="25426" y="236637"/>
                    </a:cubicBezTo>
                    <a:cubicBezTo>
                      <a:pt x="25426" y="224805"/>
                      <a:pt x="25426" y="212973"/>
                      <a:pt x="21489" y="209029"/>
                    </a:cubicBezTo>
                    <a:cubicBezTo>
                      <a:pt x="21489" y="207715"/>
                      <a:pt x="17552" y="206400"/>
                      <a:pt x="16239" y="205085"/>
                    </a:cubicBezTo>
                    <a:cubicBezTo>
                      <a:pt x="10990" y="202456"/>
                      <a:pt x="3116" y="199827"/>
                      <a:pt x="491" y="191939"/>
                    </a:cubicBezTo>
                    <a:cubicBezTo>
                      <a:pt x="-821" y="187995"/>
                      <a:pt x="491" y="182736"/>
                      <a:pt x="4428" y="177478"/>
                    </a:cubicBezTo>
                    <a:cubicBezTo>
                      <a:pt x="17552" y="156443"/>
                      <a:pt x="20176" y="144612"/>
                      <a:pt x="24113" y="126206"/>
                    </a:cubicBezTo>
                    <a:cubicBezTo>
                      <a:pt x="25426" y="118319"/>
                      <a:pt x="26738" y="109116"/>
                      <a:pt x="29363" y="97284"/>
                    </a:cubicBezTo>
                    <a:cubicBezTo>
                      <a:pt x="38549" y="68361"/>
                      <a:pt x="55609" y="43383"/>
                      <a:pt x="81856" y="26293"/>
                    </a:cubicBezTo>
                    <a:cubicBezTo>
                      <a:pt x="105478" y="9202"/>
                      <a:pt x="135662" y="0"/>
                      <a:pt x="1645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0231" y="6428"/>
              <a:ext cx="2136" cy="2373"/>
              <a:chOff x="6495932" y="4082073"/>
              <a:chExt cx="1356119" cy="1506797"/>
            </a:xfrm>
          </p:grpSpPr>
          <p:sp>
            <p:nvSpPr>
              <p:cNvPr id="53" name="0 6"/>
              <p:cNvSpPr/>
              <p:nvPr/>
            </p:nvSpPr>
            <p:spPr bwMode="auto">
              <a:xfrm flipV="1">
                <a:off x="6495932" y="4082073"/>
                <a:ext cx="1356119" cy="1506797"/>
              </a:xfrm>
              <a:custGeom>
                <a:avLst/>
                <a:gdLst>
                  <a:gd name="T0" fmla="*/ 1688 w 3168"/>
                  <a:gd name="T1" fmla="*/ 4 h 3521"/>
                  <a:gd name="T2" fmla="*/ 1891 w 3168"/>
                  <a:gd name="T3" fmla="*/ 30 h 3521"/>
                  <a:gd name="T4" fmla="*/ 2084 w 3168"/>
                  <a:gd name="T5" fmla="*/ 82 h 3521"/>
                  <a:gd name="T6" fmla="*/ 2267 w 3168"/>
                  <a:gd name="T7" fmla="*/ 157 h 3521"/>
                  <a:gd name="T8" fmla="*/ 2439 w 3168"/>
                  <a:gd name="T9" fmla="*/ 252 h 3521"/>
                  <a:gd name="T10" fmla="*/ 2596 w 3168"/>
                  <a:gd name="T11" fmla="*/ 368 h 3521"/>
                  <a:gd name="T12" fmla="*/ 2738 w 3168"/>
                  <a:gd name="T13" fmla="*/ 502 h 3521"/>
                  <a:gd name="T14" fmla="*/ 2862 w 3168"/>
                  <a:gd name="T15" fmla="*/ 653 h 3521"/>
                  <a:gd name="T16" fmla="*/ 2967 w 3168"/>
                  <a:gd name="T17" fmla="*/ 817 h 3521"/>
                  <a:gd name="T18" fmla="*/ 3053 w 3168"/>
                  <a:gd name="T19" fmla="*/ 996 h 3521"/>
                  <a:gd name="T20" fmla="*/ 3115 w 3168"/>
                  <a:gd name="T21" fmla="*/ 1185 h 3521"/>
                  <a:gd name="T22" fmla="*/ 3154 w 3168"/>
                  <a:gd name="T23" fmla="*/ 1385 h 3521"/>
                  <a:gd name="T24" fmla="*/ 3168 w 3168"/>
                  <a:gd name="T25" fmla="*/ 1592 h 3521"/>
                  <a:gd name="T26" fmla="*/ 3155 w 3168"/>
                  <a:gd name="T27" fmla="*/ 1795 h 3521"/>
                  <a:gd name="T28" fmla="*/ 3116 w 3168"/>
                  <a:gd name="T29" fmla="*/ 1992 h 3521"/>
                  <a:gd name="T30" fmla="*/ 3056 w 3168"/>
                  <a:gd name="T31" fmla="*/ 2178 h 3521"/>
                  <a:gd name="T32" fmla="*/ 2974 w 3168"/>
                  <a:gd name="T33" fmla="*/ 2355 h 3521"/>
                  <a:gd name="T34" fmla="*/ 2872 w 3168"/>
                  <a:gd name="T35" fmla="*/ 2518 h 3521"/>
                  <a:gd name="T36" fmla="*/ 2752 w 3168"/>
                  <a:gd name="T37" fmla="*/ 2667 h 3521"/>
                  <a:gd name="T38" fmla="*/ 2614 w 3168"/>
                  <a:gd name="T39" fmla="*/ 2800 h 3521"/>
                  <a:gd name="T40" fmla="*/ 2461 w 3168"/>
                  <a:gd name="T41" fmla="*/ 2916 h 3521"/>
                  <a:gd name="T42" fmla="*/ 2295 w 3168"/>
                  <a:gd name="T43" fmla="*/ 3013 h 3521"/>
                  <a:gd name="T44" fmla="*/ 2117 w 3168"/>
                  <a:gd name="T45" fmla="*/ 3090 h 3521"/>
                  <a:gd name="T46" fmla="*/ 1928 w 3168"/>
                  <a:gd name="T47" fmla="*/ 3145 h 3521"/>
                  <a:gd name="T48" fmla="*/ 1238 w 3168"/>
                  <a:gd name="T49" fmla="*/ 3145 h 3521"/>
                  <a:gd name="T50" fmla="*/ 1050 w 3168"/>
                  <a:gd name="T51" fmla="*/ 3090 h 3521"/>
                  <a:gd name="T52" fmla="*/ 872 w 3168"/>
                  <a:gd name="T53" fmla="*/ 3013 h 3521"/>
                  <a:gd name="T54" fmla="*/ 706 w 3168"/>
                  <a:gd name="T55" fmla="*/ 2916 h 3521"/>
                  <a:gd name="T56" fmla="*/ 553 w 3168"/>
                  <a:gd name="T57" fmla="*/ 2800 h 3521"/>
                  <a:gd name="T58" fmla="*/ 416 w 3168"/>
                  <a:gd name="T59" fmla="*/ 2667 h 3521"/>
                  <a:gd name="T60" fmla="*/ 296 w 3168"/>
                  <a:gd name="T61" fmla="*/ 2518 h 3521"/>
                  <a:gd name="T62" fmla="*/ 194 w 3168"/>
                  <a:gd name="T63" fmla="*/ 2355 h 3521"/>
                  <a:gd name="T64" fmla="*/ 111 w 3168"/>
                  <a:gd name="T65" fmla="*/ 2178 h 3521"/>
                  <a:gd name="T66" fmla="*/ 50 w 3168"/>
                  <a:gd name="T67" fmla="*/ 1992 h 3521"/>
                  <a:gd name="T68" fmla="*/ 13 w 3168"/>
                  <a:gd name="T69" fmla="*/ 1795 h 3521"/>
                  <a:gd name="T70" fmla="*/ 0 w 3168"/>
                  <a:gd name="T71" fmla="*/ 1592 h 3521"/>
                  <a:gd name="T72" fmla="*/ 14 w 3168"/>
                  <a:gd name="T73" fmla="*/ 1385 h 3521"/>
                  <a:gd name="T74" fmla="*/ 52 w 3168"/>
                  <a:gd name="T75" fmla="*/ 1185 h 3521"/>
                  <a:gd name="T76" fmla="*/ 115 w 3168"/>
                  <a:gd name="T77" fmla="*/ 996 h 3521"/>
                  <a:gd name="T78" fmla="*/ 200 w 3168"/>
                  <a:gd name="T79" fmla="*/ 817 h 3521"/>
                  <a:gd name="T80" fmla="*/ 305 w 3168"/>
                  <a:gd name="T81" fmla="*/ 653 h 3521"/>
                  <a:gd name="T82" fmla="*/ 430 w 3168"/>
                  <a:gd name="T83" fmla="*/ 502 h 3521"/>
                  <a:gd name="T84" fmla="*/ 571 w 3168"/>
                  <a:gd name="T85" fmla="*/ 368 h 3521"/>
                  <a:gd name="T86" fmla="*/ 729 w 3168"/>
                  <a:gd name="T87" fmla="*/ 252 h 3521"/>
                  <a:gd name="T88" fmla="*/ 900 w 3168"/>
                  <a:gd name="T89" fmla="*/ 157 h 3521"/>
                  <a:gd name="T90" fmla="*/ 1083 w 3168"/>
                  <a:gd name="T91" fmla="*/ 82 h 3521"/>
                  <a:gd name="T92" fmla="*/ 1277 w 3168"/>
                  <a:gd name="T93" fmla="*/ 30 h 3521"/>
                  <a:gd name="T94" fmla="*/ 1480 w 3168"/>
                  <a:gd name="T95" fmla="*/ 4 h 3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68" h="3521">
                    <a:moveTo>
                      <a:pt x="1583" y="0"/>
                    </a:moveTo>
                    <a:lnTo>
                      <a:pt x="1688" y="4"/>
                    </a:lnTo>
                    <a:lnTo>
                      <a:pt x="1791" y="14"/>
                    </a:lnTo>
                    <a:lnTo>
                      <a:pt x="1891" y="30"/>
                    </a:lnTo>
                    <a:lnTo>
                      <a:pt x="1989" y="53"/>
                    </a:lnTo>
                    <a:lnTo>
                      <a:pt x="2084" y="82"/>
                    </a:lnTo>
                    <a:lnTo>
                      <a:pt x="2177" y="116"/>
                    </a:lnTo>
                    <a:lnTo>
                      <a:pt x="2267" y="157"/>
                    </a:lnTo>
                    <a:lnTo>
                      <a:pt x="2355" y="201"/>
                    </a:lnTo>
                    <a:lnTo>
                      <a:pt x="2439" y="252"/>
                    </a:lnTo>
                    <a:lnTo>
                      <a:pt x="2520" y="307"/>
                    </a:lnTo>
                    <a:lnTo>
                      <a:pt x="2596" y="368"/>
                    </a:lnTo>
                    <a:lnTo>
                      <a:pt x="2669" y="432"/>
                    </a:lnTo>
                    <a:lnTo>
                      <a:pt x="2738" y="502"/>
                    </a:lnTo>
                    <a:lnTo>
                      <a:pt x="2802" y="575"/>
                    </a:lnTo>
                    <a:lnTo>
                      <a:pt x="2862" y="653"/>
                    </a:lnTo>
                    <a:lnTo>
                      <a:pt x="2917" y="733"/>
                    </a:lnTo>
                    <a:lnTo>
                      <a:pt x="2967" y="817"/>
                    </a:lnTo>
                    <a:lnTo>
                      <a:pt x="3012" y="905"/>
                    </a:lnTo>
                    <a:lnTo>
                      <a:pt x="3053" y="996"/>
                    </a:lnTo>
                    <a:lnTo>
                      <a:pt x="3087" y="1089"/>
                    </a:lnTo>
                    <a:lnTo>
                      <a:pt x="3115" y="1185"/>
                    </a:lnTo>
                    <a:lnTo>
                      <a:pt x="3138" y="1283"/>
                    </a:lnTo>
                    <a:lnTo>
                      <a:pt x="3154" y="1385"/>
                    </a:lnTo>
                    <a:lnTo>
                      <a:pt x="3164" y="1488"/>
                    </a:lnTo>
                    <a:lnTo>
                      <a:pt x="3168" y="1592"/>
                    </a:lnTo>
                    <a:lnTo>
                      <a:pt x="3164" y="1695"/>
                    </a:lnTo>
                    <a:lnTo>
                      <a:pt x="3155" y="1795"/>
                    </a:lnTo>
                    <a:lnTo>
                      <a:pt x="3139" y="1895"/>
                    </a:lnTo>
                    <a:lnTo>
                      <a:pt x="3116" y="1992"/>
                    </a:lnTo>
                    <a:lnTo>
                      <a:pt x="3090" y="2086"/>
                    </a:lnTo>
                    <a:lnTo>
                      <a:pt x="3056" y="2178"/>
                    </a:lnTo>
                    <a:lnTo>
                      <a:pt x="3018" y="2268"/>
                    </a:lnTo>
                    <a:lnTo>
                      <a:pt x="2974" y="2355"/>
                    </a:lnTo>
                    <a:lnTo>
                      <a:pt x="2925" y="2438"/>
                    </a:lnTo>
                    <a:lnTo>
                      <a:pt x="2872" y="2518"/>
                    </a:lnTo>
                    <a:lnTo>
                      <a:pt x="2814" y="2594"/>
                    </a:lnTo>
                    <a:lnTo>
                      <a:pt x="2752" y="2667"/>
                    </a:lnTo>
                    <a:lnTo>
                      <a:pt x="2684" y="2735"/>
                    </a:lnTo>
                    <a:lnTo>
                      <a:pt x="2614" y="2800"/>
                    </a:lnTo>
                    <a:lnTo>
                      <a:pt x="2540" y="2860"/>
                    </a:lnTo>
                    <a:lnTo>
                      <a:pt x="2461" y="2916"/>
                    </a:lnTo>
                    <a:lnTo>
                      <a:pt x="2380" y="2967"/>
                    </a:lnTo>
                    <a:lnTo>
                      <a:pt x="2295" y="3013"/>
                    </a:lnTo>
                    <a:lnTo>
                      <a:pt x="2208" y="3055"/>
                    </a:lnTo>
                    <a:lnTo>
                      <a:pt x="2117" y="3090"/>
                    </a:lnTo>
                    <a:lnTo>
                      <a:pt x="2024" y="3120"/>
                    </a:lnTo>
                    <a:lnTo>
                      <a:pt x="1928" y="3145"/>
                    </a:lnTo>
                    <a:lnTo>
                      <a:pt x="1583" y="3521"/>
                    </a:lnTo>
                    <a:lnTo>
                      <a:pt x="1238" y="3145"/>
                    </a:lnTo>
                    <a:lnTo>
                      <a:pt x="1144" y="3120"/>
                    </a:lnTo>
                    <a:lnTo>
                      <a:pt x="1050" y="3090"/>
                    </a:lnTo>
                    <a:lnTo>
                      <a:pt x="960" y="3055"/>
                    </a:lnTo>
                    <a:lnTo>
                      <a:pt x="872" y="3013"/>
                    </a:lnTo>
                    <a:lnTo>
                      <a:pt x="787" y="2967"/>
                    </a:lnTo>
                    <a:lnTo>
                      <a:pt x="706" y="2916"/>
                    </a:lnTo>
                    <a:lnTo>
                      <a:pt x="628" y="2860"/>
                    </a:lnTo>
                    <a:lnTo>
                      <a:pt x="553" y="2800"/>
                    </a:lnTo>
                    <a:lnTo>
                      <a:pt x="483" y="2735"/>
                    </a:lnTo>
                    <a:lnTo>
                      <a:pt x="416" y="2667"/>
                    </a:lnTo>
                    <a:lnTo>
                      <a:pt x="353" y="2594"/>
                    </a:lnTo>
                    <a:lnTo>
                      <a:pt x="296" y="2518"/>
                    </a:lnTo>
                    <a:lnTo>
                      <a:pt x="243" y="2438"/>
                    </a:lnTo>
                    <a:lnTo>
                      <a:pt x="194" y="2355"/>
                    </a:lnTo>
                    <a:lnTo>
                      <a:pt x="150" y="2268"/>
                    </a:lnTo>
                    <a:lnTo>
                      <a:pt x="111" y="2178"/>
                    </a:lnTo>
                    <a:lnTo>
                      <a:pt x="78" y="2086"/>
                    </a:lnTo>
                    <a:lnTo>
                      <a:pt x="50" y="1992"/>
                    </a:lnTo>
                    <a:lnTo>
                      <a:pt x="29" y="1895"/>
                    </a:lnTo>
                    <a:lnTo>
                      <a:pt x="13" y="1795"/>
                    </a:lnTo>
                    <a:lnTo>
                      <a:pt x="3" y="1695"/>
                    </a:lnTo>
                    <a:lnTo>
                      <a:pt x="0" y="1592"/>
                    </a:lnTo>
                    <a:lnTo>
                      <a:pt x="3" y="1488"/>
                    </a:lnTo>
                    <a:lnTo>
                      <a:pt x="14" y="1385"/>
                    </a:lnTo>
                    <a:lnTo>
                      <a:pt x="30" y="1283"/>
                    </a:lnTo>
                    <a:lnTo>
                      <a:pt x="52" y="1185"/>
                    </a:lnTo>
                    <a:lnTo>
                      <a:pt x="81" y="1089"/>
                    </a:lnTo>
                    <a:lnTo>
                      <a:pt x="115" y="996"/>
                    </a:lnTo>
                    <a:lnTo>
                      <a:pt x="155" y="905"/>
                    </a:lnTo>
                    <a:lnTo>
                      <a:pt x="200" y="817"/>
                    </a:lnTo>
                    <a:lnTo>
                      <a:pt x="250" y="733"/>
                    </a:lnTo>
                    <a:lnTo>
                      <a:pt x="305" y="653"/>
                    </a:lnTo>
                    <a:lnTo>
                      <a:pt x="366" y="575"/>
                    </a:lnTo>
                    <a:lnTo>
                      <a:pt x="430" y="502"/>
                    </a:lnTo>
                    <a:lnTo>
                      <a:pt x="499" y="432"/>
                    </a:lnTo>
                    <a:lnTo>
                      <a:pt x="571" y="368"/>
                    </a:lnTo>
                    <a:lnTo>
                      <a:pt x="648" y="307"/>
                    </a:lnTo>
                    <a:lnTo>
                      <a:pt x="729" y="252"/>
                    </a:lnTo>
                    <a:lnTo>
                      <a:pt x="813" y="201"/>
                    </a:lnTo>
                    <a:lnTo>
                      <a:pt x="900" y="157"/>
                    </a:lnTo>
                    <a:lnTo>
                      <a:pt x="991" y="116"/>
                    </a:lnTo>
                    <a:lnTo>
                      <a:pt x="1083" y="82"/>
                    </a:lnTo>
                    <a:lnTo>
                      <a:pt x="1179" y="53"/>
                    </a:lnTo>
                    <a:lnTo>
                      <a:pt x="1277" y="30"/>
                    </a:lnTo>
                    <a:lnTo>
                      <a:pt x="1377" y="14"/>
                    </a:lnTo>
                    <a:lnTo>
                      <a:pt x="1480" y="4"/>
                    </a:lnTo>
                    <a:lnTo>
                      <a:pt x="1583" y="0"/>
                    </a:ln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sz="1350"/>
              </a:p>
            </p:txBody>
          </p:sp>
          <p:sp>
            <p:nvSpPr>
              <p:cNvPr id="54" name="椭圆 25"/>
              <p:cNvSpPr/>
              <p:nvPr/>
            </p:nvSpPr>
            <p:spPr>
              <a:xfrm>
                <a:off x="6904039" y="4643544"/>
                <a:ext cx="539904" cy="556536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3166" y="6428"/>
              <a:ext cx="2136" cy="2373"/>
              <a:chOff x="2010371" y="4082073"/>
              <a:chExt cx="1356119" cy="1506797"/>
            </a:xfrm>
          </p:grpSpPr>
          <p:sp>
            <p:nvSpPr>
              <p:cNvPr id="56" name="0"/>
              <p:cNvSpPr/>
              <p:nvPr/>
            </p:nvSpPr>
            <p:spPr bwMode="auto">
              <a:xfrm flipV="1">
                <a:off x="2010371" y="4082073"/>
                <a:ext cx="1356119" cy="1506797"/>
              </a:xfrm>
              <a:custGeom>
                <a:avLst/>
                <a:gdLst>
                  <a:gd name="T0" fmla="*/ 1688 w 3168"/>
                  <a:gd name="T1" fmla="*/ 4 h 3521"/>
                  <a:gd name="T2" fmla="*/ 1891 w 3168"/>
                  <a:gd name="T3" fmla="*/ 30 h 3521"/>
                  <a:gd name="T4" fmla="*/ 2084 w 3168"/>
                  <a:gd name="T5" fmla="*/ 82 h 3521"/>
                  <a:gd name="T6" fmla="*/ 2267 w 3168"/>
                  <a:gd name="T7" fmla="*/ 157 h 3521"/>
                  <a:gd name="T8" fmla="*/ 2439 w 3168"/>
                  <a:gd name="T9" fmla="*/ 252 h 3521"/>
                  <a:gd name="T10" fmla="*/ 2596 w 3168"/>
                  <a:gd name="T11" fmla="*/ 368 h 3521"/>
                  <a:gd name="T12" fmla="*/ 2738 w 3168"/>
                  <a:gd name="T13" fmla="*/ 502 h 3521"/>
                  <a:gd name="T14" fmla="*/ 2862 w 3168"/>
                  <a:gd name="T15" fmla="*/ 653 h 3521"/>
                  <a:gd name="T16" fmla="*/ 2967 w 3168"/>
                  <a:gd name="T17" fmla="*/ 817 h 3521"/>
                  <a:gd name="T18" fmla="*/ 3053 w 3168"/>
                  <a:gd name="T19" fmla="*/ 996 h 3521"/>
                  <a:gd name="T20" fmla="*/ 3115 w 3168"/>
                  <a:gd name="T21" fmla="*/ 1185 h 3521"/>
                  <a:gd name="T22" fmla="*/ 3154 w 3168"/>
                  <a:gd name="T23" fmla="*/ 1385 h 3521"/>
                  <a:gd name="T24" fmla="*/ 3168 w 3168"/>
                  <a:gd name="T25" fmla="*/ 1592 h 3521"/>
                  <a:gd name="T26" fmla="*/ 3155 w 3168"/>
                  <a:gd name="T27" fmla="*/ 1795 h 3521"/>
                  <a:gd name="T28" fmla="*/ 3116 w 3168"/>
                  <a:gd name="T29" fmla="*/ 1992 h 3521"/>
                  <a:gd name="T30" fmla="*/ 3056 w 3168"/>
                  <a:gd name="T31" fmla="*/ 2178 h 3521"/>
                  <a:gd name="T32" fmla="*/ 2974 w 3168"/>
                  <a:gd name="T33" fmla="*/ 2355 h 3521"/>
                  <a:gd name="T34" fmla="*/ 2872 w 3168"/>
                  <a:gd name="T35" fmla="*/ 2518 h 3521"/>
                  <a:gd name="T36" fmla="*/ 2752 w 3168"/>
                  <a:gd name="T37" fmla="*/ 2667 h 3521"/>
                  <a:gd name="T38" fmla="*/ 2614 w 3168"/>
                  <a:gd name="T39" fmla="*/ 2800 h 3521"/>
                  <a:gd name="T40" fmla="*/ 2461 w 3168"/>
                  <a:gd name="T41" fmla="*/ 2916 h 3521"/>
                  <a:gd name="T42" fmla="*/ 2295 w 3168"/>
                  <a:gd name="T43" fmla="*/ 3013 h 3521"/>
                  <a:gd name="T44" fmla="*/ 2117 w 3168"/>
                  <a:gd name="T45" fmla="*/ 3090 h 3521"/>
                  <a:gd name="T46" fmla="*/ 1928 w 3168"/>
                  <a:gd name="T47" fmla="*/ 3145 h 3521"/>
                  <a:gd name="T48" fmla="*/ 1238 w 3168"/>
                  <a:gd name="T49" fmla="*/ 3145 h 3521"/>
                  <a:gd name="T50" fmla="*/ 1050 w 3168"/>
                  <a:gd name="T51" fmla="*/ 3090 h 3521"/>
                  <a:gd name="T52" fmla="*/ 872 w 3168"/>
                  <a:gd name="T53" fmla="*/ 3013 h 3521"/>
                  <a:gd name="T54" fmla="*/ 706 w 3168"/>
                  <a:gd name="T55" fmla="*/ 2916 h 3521"/>
                  <a:gd name="T56" fmla="*/ 553 w 3168"/>
                  <a:gd name="T57" fmla="*/ 2800 h 3521"/>
                  <a:gd name="T58" fmla="*/ 416 w 3168"/>
                  <a:gd name="T59" fmla="*/ 2667 h 3521"/>
                  <a:gd name="T60" fmla="*/ 296 w 3168"/>
                  <a:gd name="T61" fmla="*/ 2518 h 3521"/>
                  <a:gd name="T62" fmla="*/ 194 w 3168"/>
                  <a:gd name="T63" fmla="*/ 2355 h 3521"/>
                  <a:gd name="T64" fmla="*/ 111 w 3168"/>
                  <a:gd name="T65" fmla="*/ 2178 h 3521"/>
                  <a:gd name="T66" fmla="*/ 50 w 3168"/>
                  <a:gd name="T67" fmla="*/ 1992 h 3521"/>
                  <a:gd name="T68" fmla="*/ 13 w 3168"/>
                  <a:gd name="T69" fmla="*/ 1795 h 3521"/>
                  <a:gd name="T70" fmla="*/ 0 w 3168"/>
                  <a:gd name="T71" fmla="*/ 1592 h 3521"/>
                  <a:gd name="T72" fmla="*/ 14 w 3168"/>
                  <a:gd name="T73" fmla="*/ 1385 h 3521"/>
                  <a:gd name="T74" fmla="*/ 52 w 3168"/>
                  <a:gd name="T75" fmla="*/ 1185 h 3521"/>
                  <a:gd name="T76" fmla="*/ 115 w 3168"/>
                  <a:gd name="T77" fmla="*/ 996 h 3521"/>
                  <a:gd name="T78" fmla="*/ 200 w 3168"/>
                  <a:gd name="T79" fmla="*/ 817 h 3521"/>
                  <a:gd name="T80" fmla="*/ 305 w 3168"/>
                  <a:gd name="T81" fmla="*/ 653 h 3521"/>
                  <a:gd name="T82" fmla="*/ 430 w 3168"/>
                  <a:gd name="T83" fmla="*/ 502 h 3521"/>
                  <a:gd name="T84" fmla="*/ 571 w 3168"/>
                  <a:gd name="T85" fmla="*/ 368 h 3521"/>
                  <a:gd name="T86" fmla="*/ 729 w 3168"/>
                  <a:gd name="T87" fmla="*/ 252 h 3521"/>
                  <a:gd name="T88" fmla="*/ 900 w 3168"/>
                  <a:gd name="T89" fmla="*/ 157 h 3521"/>
                  <a:gd name="T90" fmla="*/ 1083 w 3168"/>
                  <a:gd name="T91" fmla="*/ 82 h 3521"/>
                  <a:gd name="T92" fmla="*/ 1277 w 3168"/>
                  <a:gd name="T93" fmla="*/ 30 h 3521"/>
                  <a:gd name="T94" fmla="*/ 1480 w 3168"/>
                  <a:gd name="T95" fmla="*/ 4 h 3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68" h="3521">
                    <a:moveTo>
                      <a:pt x="1583" y="0"/>
                    </a:moveTo>
                    <a:lnTo>
                      <a:pt x="1688" y="4"/>
                    </a:lnTo>
                    <a:lnTo>
                      <a:pt x="1791" y="14"/>
                    </a:lnTo>
                    <a:lnTo>
                      <a:pt x="1891" y="30"/>
                    </a:lnTo>
                    <a:lnTo>
                      <a:pt x="1989" y="53"/>
                    </a:lnTo>
                    <a:lnTo>
                      <a:pt x="2084" y="82"/>
                    </a:lnTo>
                    <a:lnTo>
                      <a:pt x="2177" y="116"/>
                    </a:lnTo>
                    <a:lnTo>
                      <a:pt x="2267" y="157"/>
                    </a:lnTo>
                    <a:lnTo>
                      <a:pt x="2355" y="201"/>
                    </a:lnTo>
                    <a:lnTo>
                      <a:pt x="2439" y="252"/>
                    </a:lnTo>
                    <a:lnTo>
                      <a:pt x="2520" y="307"/>
                    </a:lnTo>
                    <a:lnTo>
                      <a:pt x="2596" y="368"/>
                    </a:lnTo>
                    <a:lnTo>
                      <a:pt x="2669" y="432"/>
                    </a:lnTo>
                    <a:lnTo>
                      <a:pt x="2738" y="502"/>
                    </a:lnTo>
                    <a:lnTo>
                      <a:pt x="2802" y="575"/>
                    </a:lnTo>
                    <a:lnTo>
                      <a:pt x="2862" y="653"/>
                    </a:lnTo>
                    <a:lnTo>
                      <a:pt x="2917" y="733"/>
                    </a:lnTo>
                    <a:lnTo>
                      <a:pt x="2967" y="817"/>
                    </a:lnTo>
                    <a:lnTo>
                      <a:pt x="3012" y="905"/>
                    </a:lnTo>
                    <a:lnTo>
                      <a:pt x="3053" y="996"/>
                    </a:lnTo>
                    <a:lnTo>
                      <a:pt x="3087" y="1089"/>
                    </a:lnTo>
                    <a:lnTo>
                      <a:pt x="3115" y="1185"/>
                    </a:lnTo>
                    <a:lnTo>
                      <a:pt x="3138" y="1283"/>
                    </a:lnTo>
                    <a:lnTo>
                      <a:pt x="3154" y="1385"/>
                    </a:lnTo>
                    <a:lnTo>
                      <a:pt x="3164" y="1488"/>
                    </a:lnTo>
                    <a:lnTo>
                      <a:pt x="3168" y="1592"/>
                    </a:lnTo>
                    <a:lnTo>
                      <a:pt x="3164" y="1695"/>
                    </a:lnTo>
                    <a:lnTo>
                      <a:pt x="3155" y="1795"/>
                    </a:lnTo>
                    <a:lnTo>
                      <a:pt x="3139" y="1895"/>
                    </a:lnTo>
                    <a:lnTo>
                      <a:pt x="3116" y="1992"/>
                    </a:lnTo>
                    <a:lnTo>
                      <a:pt x="3090" y="2086"/>
                    </a:lnTo>
                    <a:lnTo>
                      <a:pt x="3056" y="2178"/>
                    </a:lnTo>
                    <a:lnTo>
                      <a:pt x="3018" y="2268"/>
                    </a:lnTo>
                    <a:lnTo>
                      <a:pt x="2974" y="2355"/>
                    </a:lnTo>
                    <a:lnTo>
                      <a:pt x="2925" y="2438"/>
                    </a:lnTo>
                    <a:lnTo>
                      <a:pt x="2872" y="2518"/>
                    </a:lnTo>
                    <a:lnTo>
                      <a:pt x="2814" y="2594"/>
                    </a:lnTo>
                    <a:lnTo>
                      <a:pt x="2752" y="2667"/>
                    </a:lnTo>
                    <a:lnTo>
                      <a:pt x="2684" y="2735"/>
                    </a:lnTo>
                    <a:lnTo>
                      <a:pt x="2614" y="2800"/>
                    </a:lnTo>
                    <a:lnTo>
                      <a:pt x="2540" y="2860"/>
                    </a:lnTo>
                    <a:lnTo>
                      <a:pt x="2461" y="2916"/>
                    </a:lnTo>
                    <a:lnTo>
                      <a:pt x="2380" y="2967"/>
                    </a:lnTo>
                    <a:lnTo>
                      <a:pt x="2295" y="3013"/>
                    </a:lnTo>
                    <a:lnTo>
                      <a:pt x="2208" y="3055"/>
                    </a:lnTo>
                    <a:lnTo>
                      <a:pt x="2117" y="3090"/>
                    </a:lnTo>
                    <a:lnTo>
                      <a:pt x="2024" y="3120"/>
                    </a:lnTo>
                    <a:lnTo>
                      <a:pt x="1928" y="3145"/>
                    </a:lnTo>
                    <a:lnTo>
                      <a:pt x="1583" y="3521"/>
                    </a:lnTo>
                    <a:lnTo>
                      <a:pt x="1238" y="3145"/>
                    </a:lnTo>
                    <a:lnTo>
                      <a:pt x="1144" y="3120"/>
                    </a:lnTo>
                    <a:lnTo>
                      <a:pt x="1050" y="3090"/>
                    </a:lnTo>
                    <a:lnTo>
                      <a:pt x="960" y="3055"/>
                    </a:lnTo>
                    <a:lnTo>
                      <a:pt x="872" y="3013"/>
                    </a:lnTo>
                    <a:lnTo>
                      <a:pt x="787" y="2967"/>
                    </a:lnTo>
                    <a:lnTo>
                      <a:pt x="706" y="2916"/>
                    </a:lnTo>
                    <a:lnTo>
                      <a:pt x="628" y="2860"/>
                    </a:lnTo>
                    <a:lnTo>
                      <a:pt x="553" y="2800"/>
                    </a:lnTo>
                    <a:lnTo>
                      <a:pt x="483" y="2735"/>
                    </a:lnTo>
                    <a:lnTo>
                      <a:pt x="416" y="2667"/>
                    </a:lnTo>
                    <a:lnTo>
                      <a:pt x="353" y="2594"/>
                    </a:lnTo>
                    <a:lnTo>
                      <a:pt x="296" y="2518"/>
                    </a:lnTo>
                    <a:lnTo>
                      <a:pt x="243" y="2438"/>
                    </a:lnTo>
                    <a:lnTo>
                      <a:pt x="194" y="2355"/>
                    </a:lnTo>
                    <a:lnTo>
                      <a:pt x="150" y="2268"/>
                    </a:lnTo>
                    <a:lnTo>
                      <a:pt x="111" y="2178"/>
                    </a:lnTo>
                    <a:lnTo>
                      <a:pt x="78" y="2086"/>
                    </a:lnTo>
                    <a:lnTo>
                      <a:pt x="50" y="1992"/>
                    </a:lnTo>
                    <a:lnTo>
                      <a:pt x="29" y="1895"/>
                    </a:lnTo>
                    <a:lnTo>
                      <a:pt x="13" y="1795"/>
                    </a:lnTo>
                    <a:lnTo>
                      <a:pt x="3" y="1695"/>
                    </a:lnTo>
                    <a:lnTo>
                      <a:pt x="0" y="1592"/>
                    </a:lnTo>
                    <a:lnTo>
                      <a:pt x="3" y="1488"/>
                    </a:lnTo>
                    <a:lnTo>
                      <a:pt x="14" y="1385"/>
                    </a:lnTo>
                    <a:lnTo>
                      <a:pt x="30" y="1283"/>
                    </a:lnTo>
                    <a:lnTo>
                      <a:pt x="52" y="1185"/>
                    </a:lnTo>
                    <a:lnTo>
                      <a:pt x="81" y="1089"/>
                    </a:lnTo>
                    <a:lnTo>
                      <a:pt x="115" y="996"/>
                    </a:lnTo>
                    <a:lnTo>
                      <a:pt x="155" y="905"/>
                    </a:lnTo>
                    <a:lnTo>
                      <a:pt x="200" y="817"/>
                    </a:lnTo>
                    <a:lnTo>
                      <a:pt x="250" y="733"/>
                    </a:lnTo>
                    <a:lnTo>
                      <a:pt x="305" y="653"/>
                    </a:lnTo>
                    <a:lnTo>
                      <a:pt x="366" y="575"/>
                    </a:lnTo>
                    <a:lnTo>
                      <a:pt x="430" y="502"/>
                    </a:lnTo>
                    <a:lnTo>
                      <a:pt x="499" y="432"/>
                    </a:lnTo>
                    <a:lnTo>
                      <a:pt x="571" y="368"/>
                    </a:lnTo>
                    <a:lnTo>
                      <a:pt x="648" y="307"/>
                    </a:lnTo>
                    <a:lnTo>
                      <a:pt x="729" y="252"/>
                    </a:lnTo>
                    <a:lnTo>
                      <a:pt x="813" y="201"/>
                    </a:lnTo>
                    <a:lnTo>
                      <a:pt x="900" y="157"/>
                    </a:lnTo>
                    <a:lnTo>
                      <a:pt x="991" y="116"/>
                    </a:lnTo>
                    <a:lnTo>
                      <a:pt x="1083" y="82"/>
                    </a:lnTo>
                    <a:lnTo>
                      <a:pt x="1179" y="53"/>
                    </a:lnTo>
                    <a:lnTo>
                      <a:pt x="1277" y="30"/>
                    </a:lnTo>
                    <a:lnTo>
                      <a:pt x="1377" y="14"/>
                    </a:lnTo>
                    <a:lnTo>
                      <a:pt x="1480" y="4"/>
                    </a:lnTo>
                    <a:lnTo>
                      <a:pt x="1583" y="0"/>
                    </a:ln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endParaRPr lang="en-US" sz="1350"/>
              </a:p>
            </p:txBody>
          </p:sp>
          <p:sp>
            <p:nvSpPr>
              <p:cNvPr id="57" name="椭圆 26"/>
              <p:cNvSpPr/>
              <p:nvPr/>
            </p:nvSpPr>
            <p:spPr>
              <a:xfrm>
                <a:off x="2434604" y="4643544"/>
                <a:ext cx="507651" cy="556536"/>
              </a:xfrm>
              <a:custGeom>
                <a:avLst/>
                <a:gdLst>
                  <a:gd name="T0" fmla="*/ 156 w 172"/>
                  <a:gd name="T1" fmla="*/ 6 h 190"/>
                  <a:gd name="T2" fmla="*/ 149 w 172"/>
                  <a:gd name="T3" fmla="*/ 6 h 190"/>
                  <a:gd name="T4" fmla="*/ 124 w 172"/>
                  <a:gd name="T5" fmla="*/ 14 h 190"/>
                  <a:gd name="T6" fmla="*/ 104 w 172"/>
                  <a:gd name="T7" fmla="*/ 25 h 190"/>
                  <a:gd name="T8" fmla="*/ 93 w 172"/>
                  <a:gd name="T9" fmla="*/ 23 h 190"/>
                  <a:gd name="T10" fmla="*/ 9 w 172"/>
                  <a:gd name="T11" fmla="*/ 102 h 190"/>
                  <a:gd name="T12" fmla="*/ 75 w 172"/>
                  <a:gd name="T13" fmla="*/ 41 h 190"/>
                  <a:gd name="T14" fmla="*/ 0 w 172"/>
                  <a:gd name="T15" fmla="*/ 157 h 190"/>
                  <a:gd name="T16" fmla="*/ 0 w 172"/>
                  <a:gd name="T17" fmla="*/ 164 h 190"/>
                  <a:gd name="T18" fmla="*/ 21 w 172"/>
                  <a:gd name="T19" fmla="*/ 188 h 190"/>
                  <a:gd name="T20" fmla="*/ 28 w 172"/>
                  <a:gd name="T21" fmla="*/ 188 h 190"/>
                  <a:gd name="T22" fmla="*/ 74 w 172"/>
                  <a:gd name="T23" fmla="*/ 169 h 190"/>
                  <a:gd name="T24" fmla="*/ 166 w 172"/>
                  <a:gd name="T25" fmla="*/ 117 h 190"/>
                  <a:gd name="T26" fmla="*/ 114 w 172"/>
                  <a:gd name="T27" fmla="*/ 117 h 190"/>
                  <a:gd name="T28" fmla="*/ 66 w 172"/>
                  <a:gd name="T29" fmla="*/ 107 h 190"/>
                  <a:gd name="T30" fmla="*/ 167 w 172"/>
                  <a:gd name="T31" fmla="*/ 107 h 190"/>
                  <a:gd name="T32" fmla="*/ 111 w 172"/>
                  <a:gd name="T33" fmla="*/ 26 h 190"/>
                  <a:gd name="T34" fmla="*/ 167 w 172"/>
                  <a:gd name="T35" fmla="*/ 16 h 190"/>
                  <a:gd name="T36" fmla="*/ 168 w 172"/>
                  <a:gd name="T37" fmla="*/ 46 h 190"/>
                  <a:gd name="T38" fmla="*/ 172 w 172"/>
                  <a:gd name="T39" fmla="*/ 29 h 190"/>
                  <a:gd name="T40" fmla="*/ 172 w 172"/>
                  <a:gd name="T41" fmla="*/ 22 h 190"/>
                  <a:gd name="T42" fmla="*/ 156 w 172"/>
                  <a:gd name="T43" fmla="*/ 6 h 190"/>
                  <a:gd name="T44" fmla="*/ 70 w 172"/>
                  <a:gd name="T45" fmla="*/ 167 h 190"/>
                  <a:gd name="T46" fmla="*/ 16 w 172"/>
                  <a:gd name="T47" fmla="*/ 175 h 190"/>
                  <a:gd name="T48" fmla="*/ 21 w 172"/>
                  <a:gd name="T49" fmla="*/ 137 h 190"/>
                  <a:gd name="T50" fmla="*/ 70 w 172"/>
                  <a:gd name="T51" fmla="*/ 167 h 190"/>
                  <a:gd name="T52" fmla="*/ 115 w 172"/>
                  <a:gd name="T53" fmla="*/ 80 h 190"/>
                  <a:gd name="T54" fmla="*/ 66 w 172"/>
                  <a:gd name="T55" fmla="*/ 80 h 190"/>
                  <a:gd name="T56" fmla="*/ 115 w 172"/>
                  <a:gd name="T57" fmla="*/ 8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2" h="190">
                    <a:moveTo>
                      <a:pt x="156" y="6"/>
                    </a:moveTo>
                    <a:lnTo>
                      <a:pt x="149" y="6"/>
                    </a:lnTo>
                    <a:cubicBezTo>
                      <a:pt x="142" y="7"/>
                      <a:pt x="132" y="10"/>
                      <a:pt x="124" y="14"/>
                    </a:cubicBezTo>
                    <a:cubicBezTo>
                      <a:pt x="117" y="17"/>
                      <a:pt x="110" y="24"/>
                      <a:pt x="104" y="25"/>
                    </a:cubicBezTo>
                    <a:cubicBezTo>
                      <a:pt x="100" y="26"/>
                      <a:pt x="96" y="24"/>
                      <a:pt x="93" y="23"/>
                    </a:cubicBezTo>
                    <a:cubicBezTo>
                      <a:pt x="44" y="20"/>
                      <a:pt x="13" y="54"/>
                      <a:pt x="9" y="102"/>
                    </a:cubicBezTo>
                    <a:cubicBezTo>
                      <a:pt x="25" y="82"/>
                      <a:pt x="49" y="51"/>
                      <a:pt x="75" y="41"/>
                    </a:cubicBezTo>
                    <a:cubicBezTo>
                      <a:pt x="37" y="69"/>
                      <a:pt x="2" y="116"/>
                      <a:pt x="0" y="157"/>
                    </a:cubicBezTo>
                    <a:lnTo>
                      <a:pt x="0" y="164"/>
                    </a:lnTo>
                    <a:cubicBezTo>
                      <a:pt x="2" y="177"/>
                      <a:pt x="8" y="187"/>
                      <a:pt x="21" y="188"/>
                    </a:cubicBezTo>
                    <a:lnTo>
                      <a:pt x="28" y="188"/>
                    </a:lnTo>
                    <a:cubicBezTo>
                      <a:pt x="47" y="186"/>
                      <a:pt x="60" y="177"/>
                      <a:pt x="74" y="169"/>
                    </a:cubicBezTo>
                    <a:cubicBezTo>
                      <a:pt x="123" y="176"/>
                      <a:pt x="154" y="153"/>
                      <a:pt x="166" y="117"/>
                    </a:cubicBezTo>
                    <a:lnTo>
                      <a:pt x="114" y="117"/>
                    </a:lnTo>
                    <a:cubicBezTo>
                      <a:pt x="108" y="144"/>
                      <a:pt x="59" y="137"/>
                      <a:pt x="66" y="107"/>
                    </a:cubicBezTo>
                    <a:lnTo>
                      <a:pt x="167" y="107"/>
                    </a:lnTo>
                    <a:cubicBezTo>
                      <a:pt x="169" y="59"/>
                      <a:pt x="146" y="37"/>
                      <a:pt x="111" y="26"/>
                    </a:cubicBezTo>
                    <a:cubicBezTo>
                      <a:pt x="122" y="19"/>
                      <a:pt x="154" y="0"/>
                      <a:pt x="167" y="16"/>
                    </a:cubicBezTo>
                    <a:cubicBezTo>
                      <a:pt x="172" y="23"/>
                      <a:pt x="169" y="38"/>
                      <a:pt x="168" y="46"/>
                    </a:cubicBezTo>
                    <a:cubicBezTo>
                      <a:pt x="170" y="41"/>
                      <a:pt x="171" y="35"/>
                      <a:pt x="172" y="29"/>
                    </a:cubicBezTo>
                    <a:lnTo>
                      <a:pt x="172" y="22"/>
                    </a:lnTo>
                    <a:cubicBezTo>
                      <a:pt x="171" y="13"/>
                      <a:pt x="165" y="8"/>
                      <a:pt x="156" y="6"/>
                    </a:cubicBezTo>
                    <a:close/>
                    <a:moveTo>
                      <a:pt x="70" y="167"/>
                    </a:moveTo>
                    <a:cubicBezTo>
                      <a:pt x="60" y="174"/>
                      <a:pt x="27" y="190"/>
                      <a:pt x="16" y="175"/>
                    </a:cubicBezTo>
                    <a:cubicBezTo>
                      <a:pt x="8" y="164"/>
                      <a:pt x="17" y="147"/>
                      <a:pt x="21" y="137"/>
                    </a:cubicBezTo>
                    <a:cubicBezTo>
                      <a:pt x="33" y="152"/>
                      <a:pt x="48" y="163"/>
                      <a:pt x="70" y="167"/>
                    </a:cubicBezTo>
                    <a:close/>
                    <a:moveTo>
                      <a:pt x="115" y="80"/>
                    </a:moveTo>
                    <a:lnTo>
                      <a:pt x="66" y="80"/>
                    </a:lnTo>
                    <a:cubicBezTo>
                      <a:pt x="64" y="50"/>
                      <a:pt x="118" y="47"/>
                      <a:pt x="115" y="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13100" y="6428"/>
              <a:ext cx="3810" cy="2817"/>
              <a:chOff x="884978" y="3541322"/>
              <a:chExt cx="2419350" cy="1789275"/>
            </a:xfrm>
          </p:grpSpPr>
          <p:sp>
            <p:nvSpPr>
              <p:cNvPr id="59" name="031"/>
              <p:cNvSpPr txBox="1"/>
              <p:nvPr/>
            </p:nvSpPr>
            <p:spPr>
              <a:xfrm flipH="1">
                <a:off x="884978" y="3541322"/>
                <a:ext cx="2419350" cy="810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anose="020B0503020202020204" pitchFamily="34" charset="0"/>
                    <a:ea typeface="微软雅黑" panose="020B0503020204020204" charset="-122"/>
                  </a:defRPr>
                </a:lvl1pPr>
              </a:lstStyle>
              <a:p>
                <a:pPr algn="ctr" defTabSz="685800" eaLnBrk="1" fontAlgn="auto" hangingPunct="1">
                  <a:lnSpc>
                    <a:spcPct val="130000"/>
                  </a:lnSpc>
                  <a:defRPr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积分榜及</a:t>
                </a:r>
                <a:r>
                  <a: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射手榜查询</a:t>
                </a:r>
                <a:endParaRPr lang="zh-CN" altLang="en-US" sz="1800" dirty="0">
                  <a:solidFill>
                    <a:schemeClr val="bg1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0 32"/>
              <p:cNvSpPr txBox="1"/>
              <p:nvPr/>
            </p:nvSpPr>
            <p:spPr>
              <a:xfrm>
                <a:off x="1004993" y="4120578"/>
                <a:ext cx="2185035" cy="1210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eaLnBrk="1" fontAlgn="auto" hangingPunct="1">
                  <a:lnSpc>
                    <a:spcPct val="130000"/>
                  </a:lnSpc>
                  <a:buClrTx/>
                  <a:buSzTx/>
                  <a:buFontTx/>
                  <a:defRPr/>
                </a:pPr>
                <a:r>
                  <a:rPr lang="zh-CN" altLang="en-US" sz="14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rPr>
                  <a:t>按照联赛的积分规则查询各个球队的名次；按照进球多少查询进球队员的名次</a:t>
                </a:r>
                <a:endParaRPr lang="zh-CN" altLang="en-US" sz="1400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9391" y="3217"/>
              <a:ext cx="3709" cy="2625"/>
              <a:chOff x="950012" y="3734493"/>
              <a:chExt cx="2355215" cy="1666767"/>
            </a:xfrm>
          </p:grpSpPr>
          <p:sp>
            <p:nvSpPr>
              <p:cNvPr id="62" name="0 31"/>
              <p:cNvSpPr txBox="1"/>
              <p:nvPr/>
            </p:nvSpPr>
            <p:spPr>
              <a:xfrm flipH="1">
                <a:off x="1199567" y="3734493"/>
                <a:ext cx="1923415" cy="450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lvl="0">
                  <a:lnSpc>
                    <a:spcPct val="80000"/>
                  </a:lnSpc>
                  <a:defRPr sz="4400" b="1" kern="0">
                    <a:ln w="18415" cmpd="sng">
                      <a:noFill/>
                      <a:prstDash val="solid"/>
                    </a:ln>
                    <a:solidFill>
                      <a:srgbClr val="FFC000"/>
                    </a:solidFill>
                    <a:latin typeface="Agency FB" panose="020B0503020202020204" pitchFamily="34" charset="0"/>
                    <a:ea typeface="微软雅黑" panose="020B0503020204020204" charset="-122"/>
                  </a:defRPr>
                </a:lvl1pPr>
              </a:lstStyle>
              <a:p>
                <a:pPr algn="ctr" defTabSz="685800" eaLnBrk="1" fontAlgn="auto" hangingPunct="1">
                  <a:lnSpc>
                    <a:spcPct val="130000"/>
                  </a:lnSpc>
                  <a:defRPr/>
                </a:pPr>
                <a:r>
                  <a:rPr lang="zh-CN" altLang="en-US" sz="1800" b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sym typeface="+mn-ea"/>
                  </a:rPr>
                  <a:t>比赛管理</a:t>
                </a:r>
                <a:endParaRPr lang="zh-CN" altLang="en-US" sz="1800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幼圆" panose="02010509060101010101" pitchFamily="49" charset="-122"/>
                  <a:ea typeface="幼圆" panose="020105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032"/>
              <p:cNvSpPr txBox="1"/>
              <p:nvPr/>
            </p:nvSpPr>
            <p:spPr>
              <a:xfrm>
                <a:off x="950012" y="4191673"/>
                <a:ext cx="2355215" cy="1209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 eaLnBrk="1" fontAlgn="auto" hangingPunct="1">
                  <a:lnSpc>
                    <a:spcPct val="130000"/>
                  </a:lnSpc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包括一场比赛的基本信息的录入，如参赛双方的球队名称、比赛日期、比赛结果、</a:t>
                </a:r>
                <a:r>
                  <a:rPr lang="zh-CN" altLang="en-US" sz="1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charset="-122"/>
                    <a:ea typeface="微软雅黑" panose="020B0503020204020204" charset="-122"/>
                  </a:rPr>
                  <a:t>击球情况等</a:t>
                </a:r>
                <a:endParaRPr lang="zh-CN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15401" y="1687195"/>
            <a:ext cx="9772650" cy="4519929"/>
            <a:chOff x="2052" y="2657"/>
            <a:chExt cx="15390" cy="7118"/>
          </a:xfrm>
        </p:grpSpPr>
        <p:grpSp>
          <p:nvGrpSpPr>
            <p:cNvPr id="16" name="组合 15"/>
            <p:cNvGrpSpPr/>
            <p:nvPr/>
          </p:nvGrpSpPr>
          <p:grpSpPr>
            <a:xfrm>
              <a:off x="6080" y="2657"/>
              <a:ext cx="7040" cy="7118"/>
              <a:chOff x="4046538" y="1862138"/>
              <a:chExt cx="4098925" cy="4144434"/>
            </a:xfrm>
          </p:grpSpPr>
          <p:sp>
            <p:nvSpPr>
              <p:cNvPr id="2" name="019"/>
              <p:cNvSpPr/>
              <p:nvPr/>
            </p:nvSpPr>
            <p:spPr bwMode="auto">
              <a:xfrm>
                <a:off x="4321366" y="4549247"/>
                <a:ext cx="1925638" cy="1457325"/>
              </a:xfrm>
              <a:custGeom>
                <a:avLst/>
                <a:gdLst>
                  <a:gd name="T0" fmla="*/ 476 w 542"/>
                  <a:gd name="T1" fmla="*/ 410 h 410"/>
                  <a:gd name="T2" fmla="*/ 476 w 542"/>
                  <a:gd name="T3" fmla="*/ 121 h 410"/>
                  <a:gd name="T4" fmla="*/ 422 w 542"/>
                  <a:gd name="T5" fmla="*/ 67 h 410"/>
                  <a:gd name="T6" fmla="*/ 0 w 542"/>
                  <a:gd name="T7" fmla="*/ 67 h 410"/>
                  <a:gd name="T8" fmla="*/ 0 w 542"/>
                  <a:gd name="T9" fmla="*/ 0 h 410"/>
                  <a:gd name="T10" fmla="*/ 422 w 542"/>
                  <a:gd name="T11" fmla="*/ 0 h 410"/>
                  <a:gd name="T12" fmla="*/ 542 w 542"/>
                  <a:gd name="T13" fmla="*/ 121 h 410"/>
                  <a:gd name="T14" fmla="*/ 542 w 542"/>
                  <a:gd name="T15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2" h="410">
                    <a:moveTo>
                      <a:pt x="476" y="410"/>
                    </a:moveTo>
                    <a:cubicBezTo>
                      <a:pt x="476" y="121"/>
                      <a:pt x="476" y="121"/>
                      <a:pt x="476" y="121"/>
                    </a:cubicBezTo>
                    <a:cubicBezTo>
                      <a:pt x="476" y="91"/>
                      <a:pt x="451" y="67"/>
                      <a:pt x="422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22" y="0"/>
                      <a:pt x="422" y="0"/>
                      <a:pt x="422" y="0"/>
                    </a:cubicBezTo>
                    <a:cubicBezTo>
                      <a:pt x="488" y="0"/>
                      <a:pt x="542" y="54"/>
                      <a:pt x="542" y="121"/>
                    </a:cubicBezTo>
                    <a:cubicBezTo>
                      <a:pt x="542" y="410"/>
                      <a:pt x="542" y="410"/>
                      <a:pt x="542" y="410"/>
                    </a:cubicBezTo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3" name="020"/>
              <p:cNvSpPr/>
              <p:nvPr/>
            </p:nvSpPr>
            <p:spPr bwMode="auto">
              <a:xfrm>
                <a:off x="6005513" y="4591050"/>
                <a:ext cx="1400175" cy="549275"/>
              </a:xfrm>
              <a:custGeom>
                <a:avLst/>
                <a:gdLst>
                  <a:gd name="T0" fmla="*/ 275 w 394"/>
                  <a:gd name="T1" fmla="*/ 155 h 155"/>
                  <a:gd name="T2" fmla="*/ 0 w 394"/>
                  <a:gd name="T3" fmla="*/ 155 h 155"/>
                  <a:gd name="T4" fmla="*/ 0 w 394"/>
                  <a:gd name="T5" fmla="*/ 94 h 155"/>
                  <a:gd name="T6" fmla="*/ 275 w 394"/>
                  <a:gd name="T7" fmla="*/ 94 h 155"/>
                  <a:gd name="T8" fmla="*/ 332 w 394"/>
                  <a:gd name="T9" fmla="*/ 37 h 155"/>
                  <a:gd name="T10" fmla="*/ 332 w 394"/>
                  <a:gd name="T11" fmla="*/ 0 h 155"/>
                  <a:gd name="T12" fmla="*/ 394 w 394"/>
                  <a:gd name="T13" fmla="*/ 0 h 155"/>
                  <a:gd name="T14" fmla="*/ 394 w 394"/>
                  <a:gd name="T15" fmla="*/ 37 h 155"/>
                  <a:gd name="T16" fmla="*/ 275 w 394"/>
                  <a:gd name="T17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4" h="155">
                    <a:moveTo>
                      <a:pt x="275" y="155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275" y="94"/>
                      <a:pt x="275" y="94"/>
                      <a:pt x="275" y="94"/>
                    </a:cubicBezTo>
                    <a:cubicBezTo>
                      <a:pt x="307" y="94"/>
                      <a:pt x="332" y="68"/>
                      <a:pt x="332" y="37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37"/>
                      <a:pt x="394" y="37"/>
                      <a:pt x="394" y="37"/>
                    </a:cubicBezTo>
                    <a:cubicBezTo>
                      <a:pt x="394" y="102"/>
                      <a:pt x="341" y="155"/>
                      <a:pt x="275" y="155"/>
                    </a:cubicBez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4" name="0 21"/>
              <p:cNvSpPr/>
              <p:nvPr/>
            </p:nvSpPr>
            <p:spPr bwMode="auto">
              <a:xfrm>
                <a:off x="6186488" y="2746375"/>
                <a:ext cx="1277937" cy="522288"/>
              </a:xfrm>
              <a:custGeom>
                <a:avLst/>
                <a:gdLst>
                  <a:gd name="T0" fmla="*/ 250 w 360"/>
                  <a:gd name="T1" fmla="*/ 147 h 147"/>
                  <a:gd name="T2" fmla="*/ 0 w 360"/>
                  <a:gd name="T3" fmla="*/ 147 h 147"/>
                  <a:gd name="T4" fmla="*/ 0 w 360"/>
                  <a:gd name="T5" fmla="*/ 102 h 147"/>
                  <a:gd name="T6" fmla="*/ 250 w 360"/>
                  <a:gd name="T7" fmla="*/ 102 h 147"/>
                  <a:gd name="T8" fmla="*/ 315 w 360"/>
                  <a:gd name="T9" fmla="*/ 37 h 147"/>
                  <a:gd name="T10" fmla="*/ 315 w 360"/>
                  <a:gd name="T11" fmla="*/ 0 h 147"/>
                  <a:gd name="T12" fmla="*/ 360 w 360"/>
                  <a:gd name="T13" fmla="*/ 0 h 147"/>
                  <a:gd name="T14" fmla="*/ 360 w 360"/>
                  <a:gd name="T15" fmla="*/ 37 h 147"/>
                  <a:gd name="T16" fmla="*/ 250 w 360"/>
                  <a:gd name="T1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147">
                    <a:moveTo>
                      <a:pt x="250" y="147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250" y="102"/>
                      <a:pt x="250" y="102"/>
                      <a:pt x="250" y="102"/>
                    </a:cubicBezTo>
                    <a:cubicBezTo>
                      <a:pt x="286" y="102"/>
                      <a:pt x="315" y="73"/>
                      <a:pt x="315" y="37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37"/>
                      <a:pt x="360" y="37"/>
                      <a:pt x="360" y="37"/>
                    </a:cubicBezTo>
                    <a:cubicBezTo>
                      <a:pt x="360" y="98"/>
                      <a:pt x="311" y="147"/>
                      <a:pt x="250" y="147"/>
                    </a:cubicBez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5" name="0 22"/>
              <p:cNvSpPr/>
              <p:nvPr/>
            </p:nvSpPr>
            <p:spPr bwMode="auto">
              <a:xfrm>
                <a:off x="5268913" y="3386138"/>
                <a:ext cx="555625" cy="1282700"/>
              </a:xfrm>
              <a:custGeom>
                <a:avLst/>
                <a:gdLst>
                  <a:gd name="T0" fmla="*/ 156 w 156"/>
                  <a:gd name="T1" fmla="*/ 361 h 361"/>
                  <a:gd name="T2" fmla="*/ 95 w 156"/>
                  <a:gd name="T3" fmla="*/ 361 h 361"/>
                  <a:gd name="T4" fmla="*/ 95 w 156"/>
                  <a:gd name="T5" fmla="*/ 118 h 361"/>
                  <a:gd name="T6" fmla="*/ 38 w 156"/>
                  <a:gd name="T7" fmla="*/ 61 h 361"/>
                  <a:gd name="T8" fmla="*/ 0 w 156"/>
                  <a:gd name="T9" fmla="*/ 61 h 361"/>
                  <a:gd name="T10" fmla="*/ 0 w 156"/>
                  <a:gd name="T11" fmla="*/ 0 h 361"/>
                  <a:gd name="T12" fmla="*/ 38 w 156"/>
                  <a:gd name="T13" fmla="*/ 0 h 361"/>
                  <a:gd name="T14" fmla="*/ 156 w 156"/>
                  <a:gd name="T15" fmla="*/ 118 h 361"/>
                  <a:gd name="T16" fmla="*/ 156 w 156"/>
                  <a:gd name="T17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6" h="361">
                    <a:moveTo>
                      <a:pt x="156" y="361"/>
                    </a:moveTo>
                    <a:cubicBezTo>
                      <a:pt x="95" y="361"/>
                      <a:pt x="95" y="361"/>
                      <a:pt x="95" y="361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5" y="87"/>
                      <a:pt x="69" y="61"/>
                      <a:pt x="38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03" y="0"/>
                      <a:pt x="156" y="53"/>
                      <a:pt x="156" y="118"/>
                    </a:cubicBezTo>
                    <a:lnTo>
                      <a:pt x="156" y="361"/>
                    </a:ln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6" name="023"/>
              <p:cNvSpPr/>
              <p:nvPr/>
            </p:nvSpPr>
            <p:spPr bwMode="auto">
              <a:xfrm>
                <a:off x="6438900" y="3825875"/>
                <a:ext cx="1555750" cy="1244600"/>
              </a:xfrm>
              <a:custGeom>
                <a:avLst/>
                <a:gdLst>
                  <a:gd name="T0" fmla="*/ 54 w 438"/>
                  <a:gd name="T1" fmla="*/ 350 h 350"/>
                  <a:gd name="T2" fmla="*/ 0 w 438"/>
                  <a:gd name="T3" fmla="*/ 350 h 350"/>
                  <a:gd name="T4" fmla="*/ 0 w 438"/>
                  <a:gd name="T5" fmla="*/ 114 h 350"/>
                  <a:gd name="T6" fmla="*/ 115 w 438"/>
                  <a:gd name="T7" fmla="*/ 0 h 350"/>
                  <a:gd name="T8" fmla="*/ 438 w 438"/>
                  <a:gd name="T9" fmla="*/ 0 h 350"/>
                  <a:gd name="T10" fmla="*/ 438 w 438"/>
                  <a:gd name="T11" fmla="*/ 53 h 350"/>
                  <a:gd name="T12" fmla="*/ 115 w 438"/>
                  <a:gd name="T13" fmla="*/ 53 h 350"/>
                  <a:gd name="T14" fmla="*/ 54 w 438"/>
                  <a:gd name="T15" fmla="*/ 114 h 350"/>
                  <a:gd name="T16" fmla="*/ 54 w 438"/>
                  <a:gd name="T17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8" h="350">
                    <a:moveTo>
                      <a:pt x="54" y="350"/>
                    </a:moveTo>
                    <a:cubicBezTo>
                      <a:pt x="0" y="350"/>
                      <a:pt x="0" y="350"/>
                      <a:pt x="0" y="350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51"/>
                      <a:pt x="52" y="0"/>
                      <a:pt x="115" y="0"/>
                    </a:cubicBezTo>
                    <a:cubicBezTo>
                      <a:pt x="438" y="0"/>
                      <a:pt x="438" y="0"/>
                      <a:pt x="438" y="0"/>
                    </a:cubicBezTo>
                    <a:cubicBezTo>
                      <a:pt x="438" y="53"/>
                      <a:pt x="438" y="53"/>
                      <a:pt x="438" y="53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81" y="53"/>
                      <a:pt x="54" y="80"/>
                      <a:pt x="54" y="114"/>
                    </a:cubicBezTo>
                    <a:lnTo>
                      <a:pt x="54" y="350"/>
                    </a:ln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7" name="04"/>
              <p:cNvSpPr/>
              <p:nvPr/>
            </p:nvSpPr>
            <p:spPr bwMode="auto">
              <a:xfrm>
                <a:off x="4776788" y="2324100"/>
                <a:ext cx="1346200" cy="522288"/>
              </a:xfrm>
              <a:custGeom>
                <a:avLst/>
                <a:gdLst>
                  <a:gd name="T0" fmla="*/ 379 w 379"/>
                  <a:gd name="T1" fmla="*/ 147 h 147"/>
                  <a:gd name="T2" fmla="*/ 110 w 379"/>
                  <a:gd name="T3" fmla="*/ 147 h 147"/>
                  <a:gd name="T4" fmla="*/ 0 w 379"/>
                  <a:gd name="T5" fmla="*/ 37 h 147"/>
                  <a:gd name="T6" fmla="*/ 0 w 379"/>
                  <a:gd name="T7" fmla="*/ 0 h 147"/>
                  <a:gd name="T8" fmla="*/ 45 w 379"/>
                  <a:gd name="T9" fmla="*/ 0 h 147"/>
                  <a:gd name="T10" fmla="*/ 45 w 379"/>
                  <a:gd name="T11" fmla="*/ 37 h 147"/>
                  <a:gd name="T12" fmla="*/ 110 w 379"/>
                  <a:gd name="T13" fmla="*/ 102 h 147"/>
                  <a:gd name="T14" fmla="*/ 379 w 379"/>
                  <a:gd name="T15" fmla="*/ 102 h 147"/>
                  <a:gd name="T16" fmla="*/ 379 w 379"/>
                  <a:gd name="T17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9" h="147">
                    <a:moveTo>
                      <a:pt x="379" y="147"/>
                    </a:moveTo>
                    <a:cubicBezTo>
                      <a:pt x="110" y="147"/>
                      <a:pt x="110" y="147"/>
                      <a:pt x="110" y="147"/>
                    </a:cubicBezTo>
                    <a:cubicBezTo>
                      <a:pt x="49" y="147"/>
                      <a:pt x="0" y="98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73"/>
                      <a:pt x="74" y="102"/>
                      <a:pt x="110" y="102"/>
                    </a:cubicBezTo>
                    <a:cubicBezTo>
                      <a:pt x="379" y="102"/>
                      <a:pt x="379" y="102"/>
                      <a:pt x="379" y="102"/>
                    </a:cubicBezTo>
                    <a:lnTo>
                      <a:pt x="379" y="147"/>
                    </a:ln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8" name="0 25"/>
              <p:cNvSpPr/>
              <p:nvPr/>
            </p:nvSpPr>
            <p:spPr bwMode="auto">
              <a:xfrm>
                <a:off x="4656138" y="3670300"/>
                <a:ext cx="1054100" cy="536575"/>
              </a:xfrm>
              <a:custGeom>
                <a:avLst/>
                <a:gdLst>
                  <a:gd name="T0" fmla="*/ 297 w 297"/>
                  <a:gd name="T1" fmla="*/ 151 h 151"/>
                  <a:gd name="T2" fmla="*/ 114 w 297"/>
                  <a:gd name="T3" fmla="*/ 151 h 151"/>
                  <a:gd name="T4" fmla="*/ 0 w 297"/>
                  <a:gd name="T5" fmla="*/ 37 h 151"/>
                  <a:gd name="T6" fmla="*/ 0 w 297"/>
                  <a:gd name="T7" fmla="*/ 0 h 151"/>
                  <a:gd name="T8" fmla="*/ 53 w 297"/>
                  <a:gd name="T9" fmla="*/ 0 h 151"/>
                  <a:gd name="T10" fmla="*/ 53 w 297"/>
                  <a:gd name="T11" fmla="*/ 37 h 151"/>
                  <a:gd name="T12" fmla="*/ 114 w 297"/>
                  <a:gd name="T13" fmla="*/ 98 h 151"/>
                  <a:gd name="T14" fmla="*/ 297 w 297"/>
                  <a:gd name="T15" fmla="*/ 98 h 151"/>
                  <a:gd name="T16" fmla="*/ 297 w 297"/>
                  <a:gd name="T17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151">
                    <a:moveTo>
                      <a:pt x="297" y="151"/>
                    </a:moveTo>
                    <a:cubicBezTo>
                      <a:pt x="114" y="151"/>
                      <a:pt x="114" y="151"/>
                      <a:pt x="114" y="151"/>
                    </a:cubicBezTo>
                    <a:cubicBezTo>
                      <a:pt x="51" y="151"/>
                      <a:pt x="0" y="100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71"/>
                      <a:pt x="81" y="98"/>
                      <a:pt x="114" y="98"/>
                    </a:cubicBezTo>
                    <a:cubicBezTo>
                      <a:pt x="297" y="98"/>
                      <a:pt x="297" y="98"/>
                      <a:pt x="297" y="98"/>
                    </a:cubicBezTo>
                    <a:lnTo>
                      <a:pt x="297" y="151"/>
                    </a:ln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9" name="0 26"/>
              <p:cNvSpPr/>
              <p:nvPr/>
            </p:nvSpPr>
            <p:spPr bwMode="auto">
              <a:xfrm>
                <a:off x="5710238" y="2871788"/>
                <a:ext cx="536575" cy="1054100"/>
              </a:xfrm>
              <a:custGeom>
                <a:avLst/>
                <a:gdLst>
                  <a:gd name="T0" fmla="*/ 37 w 151"/>
                  <a:gd name="T1" fmla="*/ 297 h 297"/>
                  <a:gd name="T2" fmla="*/ 0 w 151"/>
                  <a:gd name="T3" fmla="*/ 297 h 297"/>
                  <a:gd name="T4" fmla="*/ 0 w 151"/>
                  <a:gd name="T5" fmla="*/ 244 h 297"/>
                  <a:gd name="T6" fmla="*/ 37 w 151"/>
                  <a:gd name="T7" fmla="*/ 244 h 297"/>
                  <a:gd name="T8" fmla="*/ 98 w 151"/>
                  <a:gd name="T9" fmla="*/ 183 h 297"/>
                  <a:gd name="T10" fmla="*/ 98 w 151"/>
                  <a:gd name="T11" fmla="*/ 0 h 297"/>
                  <a:gd name="T12" fmla="*/ 151 w 151"/>
                  <a:gd name="T13" fmla="*/ 0 h 297"/>
                  <a:gd name="T14" fmla="*/ 151 w 151"/>
                  <a:gd name="T15" fmla="*/ 183 h 297"/>
                  <a:gd name="T16" fmla="*/ 37 w 151"/>
                  <a:gd name="T17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297">
                    <a:moveTo>
                      <a:pt x="37" y="297"/>
                    </a:move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37" y="244"/>
                      <a:pt x="37" y="244"/>
                      <a:pt x="37" y="244"/>
                    </a:cubicBezTo>
                    <a:cubicBezTo>
                      <a:pt x="71" y="244"/>
                      <a:pt x="98" y="216"/>
                      <a:pt x="98" y="183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1" y="183"/>
                      <a:pt x="151" y="183"/>
                      <a:pt x="151" y="183"/>
                    </a:cubicBezTo>
                    <a:cubicBezTo>
                      <a:pt x="151" y="246"/>
                      <a:pt x="100" y="297"/>
                      <a:pt x="37" y="297"/>
                    </a:cubicBez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0" name="0 27"/>
              <p:cNvSpPr/>
              <p:nvPr/>
            </p:nvSpPr>
            <p:spPr bwMode="auto">
              <a:xfrm>
                <a:off x="6059488" y="1862138"/>
                <a:ext cx="539750" cy="1054100"/>
              </a:xfrm>
              <a:custGeom>
                <a:avLst/>
                <a:gdLst>
                  <a:gd name="T0" fmla="*/ 53 w 152"/>
                  <a:gd name="T1" fmla="*/ 297 h 297"/>
                  <a:gd name="T2" fmla="*/ 0 w 152"/>
                  <a:gd name="T3" fmla="*/ 297 h 297"/>
                  <a:gd name="T4" fmla="*/ 0 w 152"/>
                  <a:gd name="T5" fmla="*/ 114 h 297"/>
                  <a:gd name="T6" fmla="*/ 114 w 152"/>
                  <a:gd name="T7" fmla="*/ 0 h 297"/>
                  <a:gd name="T8" fmla="*/ 152 w 152"/>
                  <a:gd name="T9" fmla="*/ 0 h 297"/>
                  <a:gd name="T10" fmla="*/ 152 w 152"/>
                  <a:gd name="T11" fmla="*/ 53 h 297"/>
                  <a:gd name="T12" fmla="*/ 114 w 152"/>
                  <a:gd name="T13" fmla="*/ 53 h 297"/>
                  <a:gd name="T14" fmla="*/ 53 w 152"/>
                  <a:gd name="T15" fmla="*/ 114 h 297"/>
                  <a:gd name="T16" fmla="*/ 53 w 152"/>
                  <a:gd name="T17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97">
                    <a:moveTo>
                      <a:pt x="53" y="297"/>
                    </a:moveTo>
                    <a:cubicBezTo>
                      <a:pt x="0" y="297"/>
                      <a:pt x="0" y="297"/>
                      <a:pt x="0" y="297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51"/>
                      <a:pt x="51" y="0"/>
                      <a:pt x="1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53"/>
                      <a:pt x="152" y="53"/>
                      <a:pt x="152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81" y="53"/>
                      <a:pt x="53" y="80"/>
                      <a:pt x="53" y="114"/>
                    </a:cubicBezTo>
                    <a:lnTo>
                      <a:pt x="53" y="297"/>
                    </a:lnTo>
                    <a:close/>
                  </a:path>
                </a:pathLst>
              </a:custGeom>
              <a:solidFill>
                <a:srgbClr val="0BD0D9"/>
              </a:solidFill>
              <a:ln>
                <a:noFill/>
              </a:ln>
            </p:spPr>
            <p:txBody>
              <a:bodyPr lIns="68589" tIns="34294" rIns="68589" bIns="34294"/>
              <a:lstStyle/>
              <a:p>
                <a:pPr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46538" y="4508500"/>
                <a:ext cx="320675" cy="320675"/>
              </a:xfrm>
              <a:prstGeom prst="ellipse">
                <a:avLst/>
              </a:prstGeom>
              <a:solidFill>
                <a:srgbClr val="9CE7E4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7824788" y="3765550"/>
                <a:ext cx="320675" cy="320675"/>
              </a:xfrm>
              <a:prstGeom prst="ellipse">
                <a:avLst/>
              </a:prstGeom>
              <a:solidFill>
                <a:srgbClr val="9CE7E4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7224713" y="2532063"/>
                <a:ext cx="322262" cy="322262"/>
              </a:xfrm>
              <a:prstGeom prst="ellipse">
                <a:avLst/>
              </a:prstGeom>
              <a:solidFill>
                <a:srgbClr val="9CE7E4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692650" y="2074863"/>
                <a:ext cx="322263" cy="322262"/>
              </a:xfrm>
              <a:prstGeom prst="ellipse">
                <a:avLst/>
              </a:prstGeom>
              <a:solidFill>
                <a:srgbClr val="9CE7E4"/>
              </a:solidFill>
              <a:ln w="762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lnSpc>
                    <a:spcPct val="130000"/>
                  </a:lnSpc>
                  <a:defRPr/>
                </a:pPr>
                <a:endParaRPr lang="zh-CN" altLang="en-US" sz="135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sp>
          <p:nvSpPr>
            <p:cNvPr id="18" name="031"/>
            <p:cNvSpPr txBox="1"/>
            <p:nvPr/>
          </p:nvSpPr>
          <p:spPr>
            <a:xfrm flipH="1">
              <a:off x="2052" y="2849"/>
              <a:ext cx="3799" cy="8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charset="-122"/>
                </a:defRPr>
              </a:lvl1pPr>
            </a:lstStyle>
            <a:p>
              <a:pPr algn="r" defTabSz="685800" eaLnBrk="1" fontAlgn="auto" hangingPunct="1">
                <a:lnSpc>
                  <a:spcPct val="13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  <a:cs typeface="Times New Roman" panose="02020603050405020304" pitchFamily="18" charset="0"/>
                </a:rPr>
                <a:t>球队管理子模块</a:t>
              </a:r>
              <a:endParaRPr lang="zh-CN" altLang="en-US" sz="2400" dirty="0"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031"/>
            <p:cNvSpPr txBox="1"/>
            <p:nvPr/>
          </p:nvSpPr>
          <p:spPr>
            <a:xfrm flipH="1">
              <a:off x="2077" y="6184"/>
              <a:ext cx="3799" cy="8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charset="-122"/>
                </a:defRPr>
              </a:lvl1pPr>
            </a:lstStyle>
            <a:p>
              <a:pPr algn="r" defTabSz="685800" eaLnBrk="1" fontAlgn="auto" hangingPunct="1">
                <a:lnSpc>
                  <a:spcPct val="13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  <a:cs typeface="Times New Roman" panose="02020603050405020304" pitchFamily="18" charset="0"/>
                </a:rPr>
                <a:t>比赛管理子模块</a:t>
              </a:r>
              <a:endParaRPr lang="zh-CN" altLang="en-US" sz="2400" dirty="0"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0 31"/>
            <p:cNvSpPr txBox="1"/>
            <p:nvPr/>
          </p:nvSpPr>
          <p:spPr>
            <a:xfrm flipH="1">
              <a:off x="13643" y="2849"/>
              <a:ext cx="3799" cy="8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charset="-122"/>
                </a:defRPr>
              </a:lvl1pPr>
            </a:lstStyle>
            <a:p>
              <a:pPr lvl="0" algn="l" defTabSz="685800">
                <a:lnSpc>
                  <a:spcPct val="130000"/>
                </a:lnSpc>
                <a:buClrTx/>
                <a:buSzTx/>
                <a:buFontTx/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  <a:cs typeface="Times New Roman" panose="02020603050405020304" pitchFamily="18" charset="0"/>
                  <a:sym typeface="+mn-ea"/>
                </a:rPr>
                <a:t>球</a:t>
              </a:r>
              <a:r>
                <a:rPr lang="zh-CN" altLang="en-US" sz="2400" dirty="0">
                  <a:solidFill>
                    <a:schemeClr val="bg1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  <a:cs typeface="Times New Roman" panose="02020603050405020304" pitchFamily="18" charset="0"/>
                  <a:sym typeface="+mn-ea"/>
                </a:rPr>
                <a:t>员管理子模块</a:t>
              </a:r>
              <a:endParaRPr lang="zh-CN" altLang="en-US" sz="2400" dirty="0"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27" name="0 31"/>
            <p:cNvSpPr txBox="1"/>
            <p:nvPr/>
          </p:nvSpPr>
          <p:spPr>
            <a:xfrm flipH="1">
              <a:off x="13643" y="6184"/>
              <a:ext cx="3799" cy="8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anose="020B0503020202020204" pitchFamily="34" charset="0"/>
                  <a:ea typeface="微软雅黑" panose="020B0503020204020204" charset="-122"/>
                </a:defRPr>
              </a:lvl1pPr>
            </a:lstStyle>
            <a:p>
              <a:pPr defTabSz="685800" eaLnBrk="1" fontAlgn="auto" hangingPunct="1">
                <a:lnSpc>
                  <a:spcPct val="13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  <a:cs typeface="Times New Roman" panose="02020603050405020304" pitchFamily="18" charset="0"/>
                  <a:sym typeface="+mn-ea"/>
                </a:rPr>
                <a:t>积分管理子模块</a:t>
              </a:r>
              <a:endParaRPr lang="zh-CN" altLang="en-US" sz="2400" dirty="0"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472940" y="418560"/>
            <a:ext cx="32461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系统</a:t>
            </a:r>
            <a:r>
              <a:rPr lang="zh-CN" altLang="en-US" sz="40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模块设计</a:t>
            </a:r>
            <a:endParaRPr lang="zh-CN" altLang="en-US" sz="40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4988561" y="297910"/>
            <a:ext cx="2214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4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等线 Light" panose="02010600030101010101" pitchFamily="2" charset="-122"/>
              </a:rPr>
              <a:t>界面设计</a:t>
            </a:r>
            <a:endParaRPr lang="zh-CN" sz="40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等线 Light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55345" y="1781175"/>
            <a:ext cx="10481310" cy="3932555"/>
            <a:chOff x="1347" y="2805"/>
            <a:chExt cx="16506" cy="6193"/>
          </a:xfrm>
        </p:grpSpPr>
        <p:grpSp>
          <p:nvGrpSpPr>
            <p:cNvPr id="298" name="0h组合 46"/>
            <p:cNvGrpSpPr/>
            <p:nvPr/>
          </p:nvGrpSpPr>
          <p:grpSpPr>
            <a:xfrm>
              <a:off x="1347" y="2805"/>
              <a:ext cx="16506" cy="6193"/>
              <a:chOff x="1346" y="2805"/>
              <a:chExt cx="16506" cy="6193"/>
            </a:xfrm>
          </p:grpSpPr>
          <p:grpSp>
            <p:nvGrpSpPr>
              <p:cNvPr id="299" name="组合 298"/>
              <p:cNvGrpSpPr/>
              <p:nvPr/>
            </p:nvGrpSpPr>
            <p:grpSpPr>
              <a:xfrm>
                <a:off x="1346" y="2805"/>
                <a:ext cx="3117" cy="6193"/>
                <a:chOff x="2468" y="2805"/>
                <a:chExt cx="3117" cy="6193"/>
              </a:xfrm>
            </p:grpSpPr>
            <p:sp>
              <p:nvSpPr>
                <p:cNvPr id="300" name="椭圆 299"/>
                <p:cNvSpPr/>
                <p:nvPr/>
              </p:nvSpPr>
              <p:spPr>
                <a:xfrm>
                  <a:off x="3306" y="7558"/>
                  <a:ext cx="1440" cy="1440"/>
                </a:xfrm>
                <a:prstGeom prst="ellipse">
                  <a:avLst/>
                </a:prstGeom>
                <a:solidFill>
                  <a:srgbClr val="0BD0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lnSpc>
                      <a:spcPct val="130000"/>
                    </a:lnSpc>
                    <a:defRPr/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01" name="任意多边形 300"/>
                <p:cNvSpPr/>
                <p:nvPr/>
              </p:nvSpPr>
              <p:spPr>
                <a:xfrm>
                  <a:off x="2468" y="2805"/>
                  <a:ext cx="3117" cy="4453"/>
                </a:xfrm>
                <a:custGeom>
                  <a:avLst/>
                  <a:gdLst>
                    <a:gd name="connsiteX0" fmla="*/ 127235 w 1980000"/>
                    <a:gd name="connsiteY0" fmla="*/ 0 h 2827279"/>
                    <a:gd name="connsiteX1" fmla="*/ 1852765 w 1980000"/>
                    <a:gd name="connsiteY1" fmla="*/ 0 h 2827279"/>
                    <a:gd name="connsiteX2" fmla="*/ 1980000 w 1980000"/>
                    <a:gd name="connsiteY2" fmla="*/ 127235 h 2827279"/>
                    <a:gd name="connsiteX3" fmla="*/ 1980000 w 1980000"/>
                    <a:gd name="connsiteY3" fmla="*/ 2572765 h 2827279"/>
                    <a:gd name="connsiteX4" fmla="*/ 1852765 w 1980000"/>
                    <a:gd name="connsiteY4" fmla="*/ 2700000 h 2827279"/>
                    <a:gd name="connsiteX5" fmla="*/ 1117279 w 1980000"/>
                    <a:gd name="connsiteY5" fmla="*/ 2700000 h 2827279"/>
                    <a:gd name="connsiteX6" fmla="*/ 990000 w 1980000"/>
                    <a:gd name="connsiteY6" fmla="*/ 2827279 h 2827279"/>
                    <a:gd name="connsiteX7" fmla="*/ 862721 w 1980000"/>
                    <a:gd name="connsiteY7" fmla="*/ 2700000 h 2827279"/>
                    <a:gd name="connsiteX8" fmla="*/ 127235 w 1980000"/>
                    <a:gd name="connsiteY8" fmla="*/ 2700000 h 2827279"/>
                    <a:gd name="connsiteX9" fmla="*/ 0 w 1980000"/>
                    <a:gd name="connsiteY9" fmla="*/ 2572765 h 2827279"/>
                    <a:gd name="connsiteX10" fmla="*/ 0 w 1980000"/>
                    <a:gd name="connsiteY10" fmla="*/ 127235 h 2827279"/>
                    <a:gd name="connsiteX11" fmla="*/ 127235 w 1980000"/>
                    <a:gd name="connsiteY11" fmla="*/ 0 h 2827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80000" h="2827279">
                      <a:moveTo>
                        <a:pt x="127235" y="0"/>
                      </a:moveTo>
                      <a:lnTo>
                        <a:pt x="1852765" y="0"/>
                      </a:lnTo>
                      <a:cubicBezTo>
                        <a:pt x="1923035" y="0"/>
                        <a:pt x="1980000" y="56965"/>
                        <a:pt x="1980000" y="127235"/>
                      </a:cubicBezTo>
                      <a:lnTo>
                        <a:pt x="1980000" y="2572765"/>
                      </a:lnTo>
                      <a:cubicBezTo>
                        <a:pt x="1980000" y="2643035"/>
                        <a:pt x="1923035" y="2700000"/>
                        <a:pt x="1852765" y="2700000"/>
                      </a:cubicBezTo>
                      <a:lnTo>
                        <a:pt x="1117279" y="2700000"/>
                      </a:lnTo>
                      <a:lnTo>
                        <a:pt x="990000" y="2827279"/>
                      </a:lnTo>
                      <a:lnTo>
                        <a:pt x="862721" y="2700000"/>
                      </a:lnTo>
                      <a:lnTo>
                        <a:pt x="127235" y="2700000"/>
                      </a:lnTo>
                      <a:cubicBezTo>
                        <a:pt x="56965" y="2700000"/>
                        <a:pt x="0" y="2643035"/>
                        <a:pt x="0" y="2572765"/>
                      </a:cubicBezTo>
                      <a:lnTo>
                        <a:pt x="0" y="127235"/>
                      </a:lnTo>
                      <a:cubicBezTo>
                        <a:pt x="0" y="56965"/>
                        <a:pt x="56965" y="0"/>
                        <a:pt x="127235" y="0"/>
                      </a:cubicBezTo>
                      <a:close/>
                    </a:path>
                  </a:pathLst>
                </a:custGeom>
                <a:solidFill>
                  <a:srgbClr val="41A0DA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lnSpc>
                      <a:spcPct val="130000"/>
                    </a:lnSpc>
                    <a:defRPr/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02" name="Freeform 5"/>
                <p:cNvSpPr>
                  <a:spLocks noChangeAspect="1" noEditPoints="1"/>
                </p:cNvSpPr>
                <p:nvPr/>
              </p:nvSpPr>
              <p:spPr bwMode="auto">
                <a:xfrm>
                  <a:off x="3699" y="7880"/>
                  <a:ext cx="653" cy="792"/>
                </a:xfrm>
                <a:custGeom>
                  <a:avLst/>
                  <a:gdLst>
                    <a:gd name="T0" fmla="*/ 387 w 704"/>
                    <a:gd name="T1" fmla="*/ 409 h 854"/>
                    <a:gd name="T2" fmla="*/ 473 w 704"/>
                    <a:gd name="T3" fmla="*/ 854 h 854"/>
                    <a:gd name="T4" fmla="*/ 231 w 704"/>
                    <a:gd name="T5" fmla="*/ 854 h 854"/>
                    <a:gd name="T6" fmla="*/ 317 w 704"/>
                    <a:gd name="T7" fmla="*/ 409 h 854"/>
                    <a:gd name="T8" fmla="*/ 294 w 704"/>
                    <a:gd name="T9" fmla="*/ 362 h 854"/>
                    <a:gd name="T10" fmla="*/ 337 w 704"/>
                    <a:gd name="T11" fmla="*/ 306 h 854"/>
                    <a:gd name="T12" fmla="*/ 352 w 704"/>
                    <a:gd name="T13" fmla="*/ 304 h 854"/>
                    <a:gd name="T14" fmla="*/ 367 w 704"/>
                    <a:gd name="T15" fmla="*/ 306 h 854"/>
                    <a:gd name="T16" fmla="*/ 410 w 704"/>
                    <a:gd name="T17" fmla="*/ 362 h 854"/>
                    <a:gd name="T18" fmla="*/ 387 w 704"/>
                    <a:gd name="T19" fmla="*/ 409 h 854"/>
                    <a:gd name="T20" fmla="*/ 352 w 704"/>
                    <a:gd name="T21" fmla="*/ 170 h 854"/>
                    <a:gd name="T22" fmla="*/ 160 w 704"/>
                    <a:gd name="T23" fmla="*/ 362 h 854"/>
                    <a:gd name="T24" fmla="*/ 182 w 704"/>
                    <a:gd name="T25" fmla="*/ 450 h 854"/>
                    <a:gd name="T26" fmla="*/ 174 w 704"/>
                    <a:gd name="T27" fmla="*/ 399 h 854"/>
                    <a:gd name="T28" fmla="*/ 352 w 704"/>
                    <a:gd name="T29" fmla="*/ 221 h 854"/>
                    <a:gd name="T30" fmla="*/ 530 w 704"/>
                    <a:gd name="T31" fmla="*/ 399 h 854"/>
                    <a:gd name="T32" fmla="*/ 522 w 704"/>
                    <a:gd name="T33" fmla="*/ 450 h 854"/>
                    <a:gd name="T34" fmla="*/ 544 w 704"/>
                    <a:gd name="T35" fmla="*/ 362 h 854"/>
                    <a:gd name="T36" fmla="*/ 352 w 704"/>
                    <a:gd name="T37" fmla="*/ 170 h 854"/>
                    <a:gd name="T38" fmla="*/ 704 w 704"/>
                    <a:gd name="T39" fmla="*/ 352 h 854"/>
                    <a:gd name="T40" fmla="*/ 352 w 704"/>
                    <a:gd name="T41" fmla="*/ 0 h 854"/>
                    <a:gd name="T42" fmla="*/ 0 w 704"/>
                    <a:gd name="T43" fmla="*/ 352 h 854"/>
                    <a:gd name="T44" fmla="*/ 62 w 704"/>
                    <a:gd name="T45" fmla="*/ 551 h 854"/>
                    <a:gd name="T46" fmla="*/ 25 w 704"/>
                    <a:gd name="T47" fmla="*/ 399 h 854"/>
                    <a:gd name="T48" fmla="*/ 352 w 704"/>
                    <a:gd name="T49" fmla="*/ 72 h 854"/>
                    <a:gd name="T50" fmla="*/ 679 w 704"/>
                    <a:gd name="T51" fmla="*/ 399 h 854"/>
                    <a:gd name="T52" fmla="*/ 642 w 704"/>
                    <a:gd name="T53" fmla="*/ 551 h 854"/>
                    <a:gd name="T54" fmla="*/ 704 w 704"/>
                    <a:gd name="T55" fmla="*/ 352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704" h="854">
                      <a:moveTo>
                        <a:pt x="387" y="409"/>
                      </a:moveTo>
                      <a:lnTo>
                        <a:pt x="473" y="854"/>
                      </a:lnTo>
                      <a:lnTo>
                        <a:pt x="231" y="854"/>
                      </a:lnTo>
                      <a:lnTo>
                        <a:pt x="317" y="409"/>
                      </a:lnTo>
                      <a:cubicBezTo>
                        <a:pt x="303" y="398"/>
                        <a:pt x="294" y="381"/>
                        <a:pt x="294" y="362"/>
                      </a:cubicBezTo>
                      <a:cubicBezTo>
                        <a:pt x="294" y="335"/>
                        <a:pt x="312" y="312"/>
                        <a:pt x="337" y="306"/>
                      </a:cubicBezTo>
                      <a:cubicBezTo>
                        <a:pt x="342" y="304"/>
                        <a:pt x="347" y="304"/>
                        <a:pt x="352" y="304"/>
                      </a:cubicBezTo>
                      <a:cubicBezTo>
                        <a:pt x="357" y="304"/>
                        <a:pt x="362" y="304"/>
                        <a:pt x="367" y="306"/>
                      </a:cubicBezTo>
                      <a:cubicBezTo>
                        <a:pt x="392" y="312"/>
                        <a:pt x="410" y="335"/>
                        <a:pt x="410" y="362"/>
                      </a:cubicBezTo>
                      <a:cubicBezTo>
                        <a:pt x="410" y="381"/>
                        <a:pt x="401" y="398"/>
                        <a:pt x="387" y="409"/>
                      </a:cubicBezTo>
                      <a:close/>
                      <a:moveTo>
                        <a:pt x="352" y="170"/>
                      </a:moveTo>
                      <a:cubicBezTo>
                        <a:pt x="246" y="170"/>
                        <a:pt x="160" y="256"/>
                        <a:pt x="160" y="362"/>
                      </a:cubicBezTo>
                      <a:cubicBezTo>
                        <a:pt x="160" y="394"/>
                        <a:pt x="168" y="423"/>
                        <a:pt x="182" y="450"/>
                      </a:cubicBezTo>
                      <a:cubicBezTo>
                        <a:pt x="177" y="433"/>
                        <a:pt x="174" y="417"/>
                        <a:pt x="174" y="399"/>
                      </a:cubicBezTo>
                      <a:cubicBezTo>
                        <a:pt x="174" y="300"/>
                        <a:pt x="253" y="221"/>
                        <a:pt x="352" y="221"/>
                      </a:cubicBezTo>
                      <a:cubicBezTo>
                        <a:pt x="451" y="221"/>
                        <a:pt x="530" y="300"/>
                        <a:pt x="530" y="399"/>
                      </a:cubicBezTo>
                      <a:cubicBezTo>
                        <a:pt x="530" y="417"/>
                        <a:pt x="527" y="433"/>
                        <a:pt x="522" y="450"/>
                      </a:cubicBezTo>
                      <a:cubicBezTo>
                        <a:pt x="536" y="423"/>
                        <a:pt x="544" y="394"/>
                        <a:pt x="544" y="362"/>
                      </a:cubicBezTo>
                      <a:cubicBezTo>
                        <a:pt x="544" y="256"/>
                        <a:pt x="458" y="170"/>
                        <a:pt x="352" y="170"/>
                      </a:cubicBezTo>
                      <a:close/>
                      <a:moveTo>
                        <a:pt x="704" y="352"/>
                      </a:moveTo>
                      <a:cubicBezTo>
                        <a:pt x="704" y="158"/>
                        <a:pt x="546" y="0"/>
                        <a:pt x="352" y="0"/>
                      </a:cubicBezTo>
                      <a:cubicBezTo>
                        <a:pt x="158" y="0"/>
                        <a:pt x="0" y="158"/>
                        <a:pt x="0" y="352"/>
                      </a:cubicBezTo>
                      <a:cubicBezTo>
                        <a:pt x="0" y="426"/>
                        <a:pt x="23" y="495"/>
                        <a:pt x="62" y="551"/>
                      </a:cubicBezTo>
                      <a:cubicBezTo>
                        <a:pt x="38" y="506"/>
                        <a:pt x="25" y="454"/>
                        <a:pt x="25" y="399"/>
                      </a:cubicBezTo>
                      <a:cubicBezTo>
                        <a:pt x="25" y="218"/>
                        <a:pt x="171" y="72"/>
                        <a:pt x="352" y="72"/>
                      </a:cubicBezTo>
                      <a:cubicBezTo>
                        <a:pt x="533" y="72"/>
                        <a:pt x="679" y="218"/>
                        <a:pt x="679" y="399"/>
                      </a:cubicBezTo>
                      <a:cubicBezTo>
                        <a:pt x="679" y="454"/>
                        <a:pt x="666" y="506"/>
                        <a:pt x="642" y="551"/>
                      </a:cubicBezTo>
                      <a:cubicBezTo>
                        <a:pt x="681" y="495"/>
                        <a:pt x="704" y="426"/>
                        <a:pt x="704" y="35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03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2966" y="3029"/>
                  <a:ext cx="2216" cy="8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1pPr>
                  <a:lvl2pPr marL="742950" indent="-28575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2pPr>
                  <a:lvl3pPr marL="11430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3pPr>
                  <a:lvl4pPr marL="16002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4pPr>
                  <a:lvl5pPr marL="20574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5pPr>
                  <a:lvl6pPr marL="25146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6pPr>
                  <a:lvl7pPr marL="29718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7pPr>
                  <a:lvl8pPr marL="34290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8pPr>
                  <a:lvl9pPr marL="38862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Arial Unicode MS" panose="020B0604020202020204" pitchFamily="34" charset="-122"/>
                    </a:rPr>
                    <a:t>球队管理</a:t>
                  </a:r>
                  <a:endParaRPr lang="zh-CN" altLang="en-US" sz="2400" b="1" dirty="0">
                    <a:solidFill>
                      <a:schemeClr val="bg1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304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2893" y="4008"/>
                  <a:ext cx="2496" cy="24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1pPr>
                  <a:lvl2pPr marL="742950" indent="-28575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2pPr>
                  <a:lvl3pPr marL="11430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3pPr>
                  <a:lvl4pPr marL="16002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4pPr>
                  <a:lvl5pPr marL="20574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5pPr>
                  <a:lvl6pPr marL="25146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6pPr>
                  <a:lvl7pPr marL="29718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7pPr>
                  <a:lvl8pPr marL="34290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8pPr>
                  <a:lvl9pPr marL="38862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9pPr>
                </a:lstStyle>
                <a:p>
                  <a:pPr algn="l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 </a:t>
                  </a:r>
                  <a:r>
                    <a:rPr lang="zh-CN" altLang="en-US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添加球队</a:t>
                  </a:r>
                  <a:endPara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  <a:p>
                  <a:pPr algn="l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 </a:t>
                  </a:r>
                  <a:r>
                    <a:rPr lang="zh-CN" altLang="en-US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修改球队</a:t>
                  </a:r>
                  <a:endPara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  <a:p>
                  <a:pPr algn="l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 </a:t>
                  </a:r>
                  <a:r>
                    <a:rPr lang="zh-CN" altLang="en-US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删除球队</a:t>
                  </a:r>
                  <a:endPara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  <a:p>
                  <a:pPr algn="l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 </a:t>
                  </a:r>
                  <a:r>
                    <a:rPr lang="zh-CN" altLang="en-US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查询球队</a:t>
                  </a:r>
                  <a:endPara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5" name="组合 304"/>
              <p:cNvGrpSpPr/>
              <p:nvPr/>
            </p:nvGrpSpPr>
            <p:grpSpPr>
              <a:xfrm>
                <a:off x="5808" y="2805"/>
                <a:ext cx="3117" cy="6193"/>
                <a:chOff x="6177" y="2805"/>
                <a:chExt cx="3117" cy="6193"/>
              </a:xfrm>
            </p:grpSpPr>
            <p:sp>
              <p:nvSpPr>
                <p:cNvPr id="306" name="椭圆 305"/>
                <p:cNvSpPr/>
                <p:nvPr/>
              </p:nvSpPr>
              <p:spPr>
                <a:xfrm>
                  <a:off x="7025" y="7558"/>
                  <a:ext cx="1440" cy="1440"/>
                </a:xfrm>
                <a:prstGeom prst="ellipse">
                  <a:avLst/>
                </a:prstGeom>
                <a:solidFill>
                  <a:srgbClr val="0BD0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lnSpc>
                      <a:spcPct val="130000"/>
                    </a:lnSpc>
                    <a:defRPr/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07" name="任意多边形 306"/>
                <p:cNvSpPr/>
                <p:nvPr/>
              </p:nvSpPr>
              <p:spPr>
                <a:xfrm>
                  <a:off x="6177" y="2805"/>
                  <a:ext cx="3117" cy="4453"/>
                </a:xfrm>
                <a:custGeom>
                  <a:avLst/>
                  <a:gdLst>
                    <a:gd name="connsiteX0" fmla="*/ 127235 w 1980000"/>
                    <a:gd name="connsiteY0" fmla="*/ 0 h 2827279"/>
                    <a:gd name="connsiteX1" fmla="*/ 1852765 w 1980000"/>
                    <a:gd name="connsiteY1" fmla="*/ 0 h 2827279"/>
                    <a:gd name="connsiteX2" fmla="*/ 1980000 w 1980000"/>
                    <a:gd name="connsiteY2" fmla="*/ 127235 h 2827279"/>
                    <a:gd name="connsiteX3" fmla="*/ 1980000 w 1980000"/>
                    <a:gd name="connsiteY3" fmla="*/ 2572765 h 2827279"/>
                    <a:gd name="connsiteX4" fmla="*/ 1852765 w 1980000"/>
                    <a:gd name="connsiteY4" fmla="*/ 2700000 h 2827279"/>
                    <a:gd name="connsiteX5" fmla="*/ 1117279 w 1980000"/>
                    <a:gd name="connsiteY5" fmla="*/ 2700000 h 2827279"/>
                    <a:gd name="connsiteX6" fmla="*/ 990000 w 1980000"/>
                    <a:gd name="connsiteY6" fmla="*/ 2827279 h 2827279"/>
                    <a:gd name="connsiteX7" fmla="*/ 862721 w 1980000"/>
                    <a:gd name="connsiteY7" fmla="*/ 2700000 h 2827279"/>
                    <a:gd name="connsiteX8" fmla="*/ 127235 w 1980000"/>
                    <a:gd name="connsiteY8" fmla="*/ 2700000 h 2827279"/>
                    <a:gd name="connsiteX9" fmla="*/ 0 w 1980000"/>
                    <a:gd name="connsiteY9" fmla="*/ 2572765 h 2827279"/>
                    <a:gd name="connsiteX10" fmla="*/ 0 w 1980000"/>
                    <a:gd name="connsiteY10" fmla="*/ 127235 h 2827279"/>
                    <a:gd name="connsiteX11" fmla="*/ 127235 w 1980000"/>
                    <a:gd name="connsiteY11" fmla="*/ 0 h 2827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80000" h="2827279">
                      <a:moveTo>
                        <a:pt x="127235" y="0"/>
                      </a:moveTo>
                      <a:lnTo>
                        <a:pt x="1852765" y="0"/>
                      </a:lnTo>
                      <a:cubicBezTo>
                        <a:pt x="1923035" y="0"/>
                        <a:pt x="1980000" y="56965"/>
                        <a:pt x="1980000" y="127235"/>
                      </a:cubicBezTo>
                      <a:lnTo>
                        <a:pt x="1980000" y="2572765"/>
                      </a:lnTo>
                      <a:cubicBezTo>
                        <a:pt x="1980000" y="2643035"/>
                        <a:pt x="1923035" y="2700000"/>
                        <a:pt x="1852765" y="2700000"/>
                      </a:cubicBezTo>
                      <a:lnTo>
                        <a:pt x="1117279" y="2700000"/>
                      </a:lnTo>
                      <a:lnTo>
                        <a:pt x="990000" y="2827279"/>
                      </a:lnTo>
                      <a:lnTo>
                        <a:pt x="862721" y="2700000"/>
                      </a:lnTo>
                      <a:lnTo>
                        <a:pt x="127235" y="2700000"/>
                      </a:lnTo>
                      <a:cubicBezTo>
                        <a:pt x="56965" y="2700000"/>
                        <a:pt x="0" y="2643035"/>
                        <a:pt x="0" y="2572765"/>
                      </a:cubicBezTo>
                      <a:lnTo>
                        <a:pt x="0" y="127235"/>
                      </a:lnTo>
                      <a:cubicBezTo>
                        <a:pt x="0" y="56965"/>
                        <a:pt x="56965" y="0"/>
                        <a:pt x="127235" y="0"/>
                      </a:cubicBezTo>
                      <a:close/>
                    </a:path>
                  </a:pathLst>
                </a:custGeom>
                <a:solidFill>
                  <a:srgbClr val="41A0DA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lnSpc>
                      <a:spcPct val="130000"/>
                    </a:lnSpc>
                    <a:defRPr/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grpSp>
              <p:nvGrpSpPr>
                <p:cNvPr id="308" name="Group 4"/>
                <p:cNvGrpSpPr>
                  <a:grpSpLocks noChangeAspect="1"/>
                </p:cNvGrpSpPr>
                <p:nvPr/>
              </p:nvGrpSpPr>
              <p:grpSpPr bwMode="auto">
                <a:xfrm>
                  <a:off x="7320" y="7857"/>
                  <a:ext cx="850" cy="842"/>
                  <a:chOff x="3684" y="2007"/>
                  <a:chExt cx="312" cy="309"/>
                </a:xfrm>
                <a:solidFill>
                  <a:srgbClr val="54516C"/>
                </a:solidFill>
              </p:grpSpPr>
              <p:sp>
                <p:nvSpPr>
                  <p:cNvPr id="309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3684" y="2087"/>
                    <a:ext cx="283" cy="177"/>
                  </a:xfrm>
                  <a:custGeom>
                    <a:avLst/>
                    <a:gdLst>
                      <a:gd name="connsiteX0" fmla="*/ 520813 w 609403"/>
                      <a:gd name="connsiteY0" fmla="*/ 324423 h 381688"/>
                      <a:gd name="connsiteX1" fmla="*/ 505000 w 609403"/>
                      <a:gd name="connsiteY1" fmla="*/ 340129 h 381688"/>
                      <a:gd name="connsiteX2" fmla="*/ 520813 w 609403"/>
                      <a:gd name="connsiteY2" fmla="*/ 355834 h 381688"/>
                      <a:gd name="connsiteX3" fmla="*/ 536547 w 609403"/>
                      <a:gd name="connsiteY3" fmla="*/ 340129 h 381688"/>
                      <a:gd name="connsiteX4" fmla="*/ 520813 w 609403"/>
                      <a:gd name="connsiteY4" fmla="*/ 324423 h 381688"/>
                      <a:gd name="connsiteX5" fmla="*/ 520813 w 609403"/>
                      <a:gd name="connsiteY5" fmla="*/ 246861 h 381688"/>
                      <a:gd name="connsiteX6" fmla="*/ 499029 w 609403"/>
                      <a:gd name="connsiteY6" fmla="*/ 268527 h 381688"/>
                      <a:gd name="connsiteX7" fmla="*/ 520813 w 609403"/>
                      <a:gd name="connsiteY7" fmla="*/ 290273 h 381688"/>
                      <a:gd name="connsiteX8" fmla="*/ 542517 w 609403"/>
                      <a:gd name="connsiteY8" fmla="*/ 268527 h 381688"/>
                      <a:gd name="connsiteX9" fmla="*/ 520813 w 609403"/>
                      <a:gd name="connsiteY9" fmla="*/ 246861 h 381688"/>
                      <a:gd name="connsiteX10" fmla="*/ 467644 w 609403"/>
                      <a:gd name="connsiteY10" fmla="*/ 90771 h 381688"/>
                      <a:gd name="connsiteX11" fmla="*/ 457235 w 609403"/>
                      <a:gd name="connsiteY11" fmla="*/ 101161 h 381688"/>
                      <a:gd name="connsiteX12" fmla="*/ 457235 w 609403"/>
                      <a:gd name="connsiteY12" fmla="*/ 133217 h 381688"/>
                      <a:gd name="connsiteX13" fmla="*/ 467644 w 609403"/>
                      <a:gd name="connsiteY13" fmla="*/ 143606 h 381688"/>
                      <a:gd name="connsiteX14" fmla="*/ 573983 w 609403"/>
                      <a:gd name="connsiteY14" fmla="*/ 143606 h 381688"/>
                      <a:gd name="connsiteX15" fmla="*/ 584391 w 609403"/>
                      <a:gd name="connsiteY15" fmla="*/ 133217 h 381688"/>
                      <a:gd name="connsiteX16" fmla="*/ 584391 w 609403"/>
                      <a:gd name="connsiteY16" fmla="*/ 101161 h 381688"/>
                      <a:gd name="connsiteX17" fmla="*/ 573983 w 609403"/>
                      <a:gd name="connsiteY17" fmla="*/ 90771 h 381688"/>
                      <a:gd name="connsiteX18" fmla="*/ 375491 w 609403"/>
                      <a:gd name="connsiteY18" fmla="*/ 45669 h 381688"/>
                      <a:gd name="connsiteX19" fmla="*/ 30330 w 609403"/>
                      <a:gd name="connsiteY19" fmla="*/ 46233 h 381688"/>
                      <a:gd name="connsiteX20" fmla="*/ 30894 w 609403"/>
                      <a:gd name="connsiteY20" fmla="*/ 254852 h 381688"/>
                      <a:gd name="connsiteX21" fmla="*/ 375491 w 609403"/>
                      <a:gd name="connsiteY21" fmla="*/ 254289 h 381688"/>
                      <a:gd name="connsiteX22" fmla="*/ 472000 w 609403"/>
                      <a:gd name="connsiteY22" fmla="*/ 23680 h 381688"/>
                      <a:gd name="connsiteX23" fmla="*/ 461673 w 609403"/>
                      <a:gd name="connsiteY23" fmla="*/ 33908 h 381688"/>
                      <a:gd name="connsiteX24" fmla="*/ 472000 w 609403"/>
                      <a:gd name="connsiteY24" fmla="*/ 44218 h 381688"/>
                      <a:gd name="connsiteX25" fmla="*/ 569546 w 609403"/>
                      <a:gd name="connsiteY25" fmla="*/ 44218 h 381688"/>
                      <a:gd name="connsiteX26" fmla="*/ 579873 w 609403"/>
                      <a:gd name="connsiteY26" fmla="*/ 33908 h 381688"/>
                      <a:gd name="connsiteX27" fmla="*/ 569546 w 609403"/>
                      <a:gd name="connsiteY27" fmla="*/ 23680 h 381688"/>
                      <a:gd name="connsiteX28" fmla="*/ 30330 w 609403"/>
                      <a:gd name="connsiteY28" fmla="*/ 15383 h 381688"/>
                      <a:gd name="connsiteX29" fmla="*/ 376056 w 609403"/>
                      <a:gd name="connsiteY29" fmla="*/ 15383 h 381688"/>
                      <a:gd name="connsiteX30" fmla="*/ 406386 w 609403"/>
                      <a:gd name="connsiteY30" fmla="*/ 45669 h 381688"/>
                      <a:gd name="connsiteX31" fmla="*/ 406386 w 609403"/>
                      <a:gd name="connsiteY31" fmla="*/ 254852 h 381688"/>
                      <a:gd name="connsiteX32" fmla="*/ 376056 w 609403"/>
                      <a:gd name="connsiteY32" fmla="*/ 285138 h 381688"/>
                      <a:gd name="connsiteX33" fmla="*/ 253527 w 609403"/>
                      <a:gd name="connsiteY33" fmla="*/ 285138 h 381688"/>
                      <a:gd name="connsiteX34" fmla="*/ 253527 w 609403"/>
                      <a:gd name="connsiteY34" fmla="*/ 328715 h 381688"/>
                      <a:gd name="connsiteX35" fmla="*/ 306927 w 609403"/>
                      <a:gd name="connsiteY35" fmla="*/ 328715 h 381688"/>
                      <a:gd name="connsiteX36" fmla="*/ 321769 w 609403"/>
                      <a:gd name="connsiteY36" fmla="*/ 343536 h 381688"/>
                      <a:gd name="connsiteX37" fmla="*/ 321769 w 609403"/>
                      <a:gd name="connsiteY37" fmla="*/ 364961 h 381688"/>
                      <a:gd name="connsiteX38" fmla="*/ 306927 w 609403"/>
                      <a:gd name="connsiteY38" fmla="*/ 379782 h 381688"/>
                      <a:gd name="connsiteX39" fmla="*/ 99459 w 609403"/>
                      <a:gd name="connsiteY39" fmla="*/ 379782 h 381688"/>
                      <a:gd name="connsiteX40" fmla="*/ 84617 w 609403"/>
                      <a:gd name="connsiteY40" fmla="*/ 364961 h 381688"/>
                      <a:gd name="connsiteX41" fmla="*/ 84617 w 609403"/>
                      <a:gd name="connsiteY41" fmla="*/ 343536 h 381688"/>
                      <a:gd name="connsiteX42" fmla="*/ 99459 w 609403"/>
                      <a:gd name="connsiteY42" fmla="*/ 328715 h 381688"/>
                      <a:gd name="connsiteX43" fmla="*/ 152858 w 609403"/>
                      <a:gd name="connsiteY43" fmla="*/ 328715 h 381688"/>
                      <a:gd name="connsiteX44" fmla="*/ 152858 w 609403"/>
                      <a:gd name="connsiteY44" fmla="*/ 285138 h 381688"/>
                      <a:gd name="connsiteX45" fmla="*/ 30330 w 609403"/>
                      <a:gd name="connsiteY45" fmla="*/ 285138 h 381688"/>
                      <a:gd name="connsiteX46" fmla="*/ 0 w 609403"/>
                      <a:gd name="connsiteY46" fmla="*/ 254852 h 381688"/>
                      <a:gd name="connsiteX47" fmla="*/ 0 w 609403"/>
                      <a:gd name="connsiteY47" fmla="*/ 45669 h 381688"/>
                      <a:gd name="connsiteX48" fmla="*/ 30330 w 609403"/>
                      <a:gd name="connsiteY48" fmla="*/ 15383 h 381688"/>
                      <a:gd name="connsiteX49" fmla="*/ 446182 w 609403"/>
                      <a:gd name="connsiteY49" fmla="*/ 0 h 381688"/>
                      <a:gd name="connsiteX50" fmla="*/ 595364 w 609403"/>
                      <a:gd name="connsiteY50" fmla="*/ 0 h 381688"/>
                      <a:gd name="connsiteX51" fmla="*/ 609403 w 609403"/>
                      <a:gd name="connsiteY51" fmla="*/ 14015 h 381688"/>
                      <a:gd name="connsiteX52" fmla="*/ 609403 w 609403"/>
                      <a:gd name="connsiteY52" fmla="*/ 367674 h 381688"/>
                      <a:gd name="connsiteX53" fmla="*/ 595364 w 609403"/>
                      <a:gd name="connsiteY53" fmla="*/ 381688 h 381688"/>
                      <a:gd name="connsiteX54" fmla="*/ 446182 w 609403"/>
                      <a:gd name="connsiteY54" fmla="*/ 381688 h 381688"/>
                      <a:gd name="connsiteX55" fmla="*/ 432143 w 609403"/>
                      <a:gd name="connsiteY55" fmla="*/ 367674 h 381688"/>
                      <a:gd name="connsiteX56" fmla="*/ 432143 w 609403"/>
                      <a:gd name="connsiteY56" fmla="*/ 14015 h 381688"/>
                      <a:gd name="connsiteX57" fmla="*/ 446182 w 609403"/>
                      <a:gd name="connsiteY57" fmla="*/ 0 h 381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609403" h="381688">
                        <a:moveTo>
                          <a:pt x="520813" y="324423"/>
                        </a:moveTo>
                        <a:cubicBezTo>
                          <a:pt x="512100" y="324423"/>
                          <a:pt x="505000" y="331430"/>
                          <a:pt x="505000" y="340129"/>
                        </a:cubicBezTo>
                        <a:cubicBezTo>
                          <a:pt x="505000" y="348827"/>
                          <a:pt x="512100" y="355834"/>
                          <a:pt x="520813" y="355834"/>
                        </a:cubicBezTo>
                        <a:cubicBezTo>
                          <a:pt x="529527" y="355834"/>
                          <a:pt x="536547" y="348827"/>
                          <a:pt x="536547" y="340129"/>
                        </a:cubicBezTo>
                        <a:cubicBezTo>
                          <a:pt x="536547" y="331430"/>
                          <a:pt x="529527" y="324423"/>
                          <a:pt x="520813" y="324423"/>
                        </a:cubicBezTo>
                        <a:close/>
                        <a:moveTo>
                          <a:pt x="520813" y="246861"/>
                        </a:moveTo>
                        <a:cubicBezTo>
                          <a:pt x="508792" y="246861"/>
                          <a:pt x="499029" y="256526"/>
                          <a:pt x="499029" y="268527"/>
                        </a:cubicBezTo>
                        <a:cubicBezTo>
                          <a:pt x="499029" y="280528"/>
                          <a:pt x="508792" y="290273"/>
                          <a:pt x="520813" y="290273"/>
                        </a:cubicBezTo>
                        <a:cubicBezTo>
                          <a:pt x="532835" y="290273"/>
                          <a:pt x="542517" y="280528"/>
                          <a:pt x="542517" y="268527"/>
                        </a:cubicBezTo>
                        <a:cubicBezTo>
                          <a:pt x="542517" y="256526"/>
                          <a:pt x="532835" y="246861"/>
                          <a:pt x="520813" y="246861"/>
                        </a:cubicBezTo>
                        <a:close/>
                        <a:moveTo>
                          <a:pt x="467644" y="90771"/>
                        </a:moveTo>
                        <a:cubicBezTo>
                          <a:pt x="461915" y="90771"/>
                          <a:pt x="457235" y="95442"/>
                          <a:pt x="457235" y="101161"/>
                        </a:cubicBezTo>
                        <a:lnTo>
                          <a:pt x="457235" y="133217"/>
                        </a:lnTo>
                        <a:cubicBezTo>
                          <a:pt x="457235" y="138935"/>
                          <a:pt x="461915" y="143606"/>
                          <a:pt x="467644" y="143606"/>
                        </a:cubicBezTo>
                        <a:lnTo>
                          <a:pt x="573983" y="143606"/>
                        </a:lnTo>
                        <a:cubicBezTo>
                          <a:pt x="579712" y="143606"/>
                          <a:pt x="584391" y="138935"/>
                          <a:pt x="584391" y="133217"/>
                        </a:cubicBezTo>
                        <a:lnTo>
                          <a:pt x="584391" y="101161"/>
                        </a:lnTo>
                        <a:cubicBezTo>
                          <a:pt x="584391" y="95442"/>
                          <a:pt x="579712" y="90771"/>
                          <a:pt x="573983" y="90771"/>
                        </a:cubicBezTo>
                        <a:close/>
                        <a:moveTo>
                          <a:pt x="375491" y="45669"/>
                        </a:moveTo>
                        <a:lnTo>
                          <a:pt x="30330" y="46233"/>
                        </a:lnTo>
                        <a:lnTo>
                          <a:pt x="30894" y="254852"/>
                        </a:lnTo>
                        <a:lnTo>
                          <a:pt x="375491" y="254289"/>
                        </a:lnTo>
                        <a:close/>
                        <a:moveTo>
                          <a:pt x="472000" y="23680"/>
                        </a:moveTo>
                        <a:cubicBezTo>
                          <a:pt x="466272" y="23680"/>
                          <a:pt x="461673" y="28270"/>
                          <a:pt x="461673" y="33908"/>
                        </a:cubicBezTo>
                        <a:cubicBezTo>
                          <a:pt x="461673" y="39627"/>
                          <a:pt x="466272" y="44218"/>
                          <a:pt x="472000" y="44218"/>
                        </a:cubicBezTo>
                        <a:lnTo>
                          <a:pt x="569546" y="44218"/>
                        </a:lnTo>
                        <a:cubicBezTo>
                          <a:pt x="575274" y="44218"/>
                          <a:pt x="579873" y="39627"/>
                          <a:pt x="579873" y="33908"/>
                        </a:cubicBezTo>
                        <a:cubicBezTo>
                          <a:pt x="579873" y="28270"/>
                          <a:pt x="575274" y="23680"/>
                          <a:pt x="569546" y="23680"/>
                        </a:cubicBezTo>
                        <a:close/>
                        <a:moveTo>
                          <a:pt x="30330" y="15383"/>
                        </a:moveTo>
                        <a:lnTo>
                          <a:pt x="376056" y="15383"/>
                        </a:lnTo>
                        <a:cubicBezTo>
                          <a:pt x="392754" y="15383"/>
                          <a:pt x="406386" y="28996"/>
                          <a:pt x="406386" y="45669"/>
                        </a:cubicBezTo>
                        <a:lnTo>
                          <a:pt x="406386" y="254852"/>
                        </a:lnTo>
                        <a:cubicBezTo>
                          <a:pt x="406386" y="271606"/>
                          <a:pt x="392754" y="285138"/>
                          <a:pt x="376056" y="285138"/>
                        </a:cubicBezTo>
                        <a:lnTo>
                          <a:pt x="253527" y="285138"/>
                        </a:lnTo>
                        <a:lnTo>
                          <a:pt x="253527" y="328715"/>
                        </a:lnTo>
                        <a:lnTo>
                          <a:pt x="306927" y="328715"/>
                        </a:lnTo>
                        <a:cubicBezTo>
                          <a:pt x="315155" y="328715"/>
                          <a:pt x="321769" y="335320"/>
                          <a:pt x="321769" y="343536"/>
                        </a:cubicBezTo>
                        <a:lnTo>
                          <a:pt x="321769" y="364961"/>
                        </a:lnTo>
                        <a:cubicBezTo>
                          <a:pt x="321769" y="373177"/>
                          <a:pt x="315155" y="379782"/>
                          <a:pt x="306927" y="379782"/>
                        </a:cubicBezTo>
                        <a:lnTo>
                          <a:pt x="99459" y="379782"/>
                        </a:lnTo>
                        <a:cubicBezTo>
                          <a:pt x="91231" y="379782"/>
                          <a:pt x="84617" y="373177"/>
                          <a:pt x="84617" y="364961"/>
                        </a:cubicBezTo>
                        <a:lnTo>
                          <a:pt x="84617" y="343536"/>
                        </a:lnTo>
                        <a:cubicBezTo>
                          <a:pt x="84617" y="335320"/>
                          <a:pt x="91231" y="328715"/>
                          <a:pt x="99459" y="328715"/>
                        </a:cubicBezTo>
                        <a:lnTo>
                          <a:pt x="152858" y="328715"/>
                        </a:lnTo>
                        <a:lnTo>
                          <a:pt x="152858" y="285138"/>
                        </a:lnTo>
                        <a:lnTo>
                          <a:pt x="30330" y="285138"/>
                        </a:lnTo>
                        <a:cubicBezTo>
                          <a:pt x="13632" y="285138"/>
                          <a:pt x="0" y="271606"/>
                          <a:pt x="0" y="254852"/>
                        </a:cubicBezTo>
                        <a:lnTo>
                          <a:pt x="0" y="45669"/>
                        </a:lnTo>
                        <a:cubicBezTo>
                          <a:pt x="0" y="28996"/>
                          <a:pt x="13632" y="15383"/>
                          <a:pt x="30330" y="15383"/>
                        </a:cubicBezTo>
                        <a:close/>
                        <a:moveTo>
                          <a:pt x="446182" y="0"/>
                        </a:moveTo>
                        <a:lnTo>
                          <a:pt x="595364" y="0"/>
                        </a:lnTo>
                        <a:cubicBezTo>
                          <a:pt x="603110" y="0"/>
                          <a:pt x="609403" y="6283"/>
                          <a:pt x="609403" y="14015"/>
                        </a:cubicBezTo>
                        <a:lnTo>
                          <a:pt x="609403" y="367674"/>
                        </a:lnTo>
                        <a:cubicBezTo>
                          <a:pt x="609403" y="375406"/>
                          <a:pt x="603110" y="381688"/>
                          <a:pt x="595364" y="381688"/>
                        </a:cubicBezTo>
                        <a:lnTo>
                          <a:pt x="446182" y="381688"/>
                        </a:lnTo>
                        <a:cubicBezTo>
                          <a:pt x="438436" y="381688"/>
                          <a:pt x="432143" y="375406"/>
                          <a:pt x="432143" y="367674"/>
                        </a:cubicBezTo>
                        <a:lnTo>
                          <a:pt x="432143" y="14015"/>
                        </a:lnTo>
                        <a:cubicBezTo>
                          <a:pt x="432143" y="6283"/>
                          <a:pt x="438436" y="0"/>
                          <a:pt x="44618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</a:pPr>
                    <a:endParaRPr lang="zh-CN" altLang="en-US"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  <p:sp>
                <p:nvSpPr>
                  <p:cNvPr id="310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3822" y="2161"/>
                    <a:ext cx="48" cy="49"/>
                  </a:xfrm>
                  <a:custGeom>
                    <a:avLst/>
                    <a:gdLst>
                      <a:gd name="T0" fmla="*/ 10 w 20"/>
                      <a:gd name="T1" fmla="*/ 20 h 20"/>
                      <a:gd name="T2" fmla="*/ 20 w 20"/>
                      <a:gd name="T3" fmla="*/ 10 h 20"/>
                      <a:gd name="T4" fmla="*/ 10 w 20"/>
                      <a:gd name="T5" fmla="*/ 0 h 20"/>
                      <a:gd name="T6" fmla="*/ 0 w 20"/>
                      <a:gd name="T7" fmla="*/ 10 h 20"/>
                      <a:gd name="T8" fmla="*/ 10 w 20"/>
                      <a:gd name="T9" fmla="*/ 20 h 20"/>
                      <a:gd name="T10" fmla="*/ 10 w 20"/>
                      <a:gd name="T11" fmla="*/ 4 h 20"/>
                      <a:gd name="T12" fmla="*/ 16 w 20"/>
                      <a:gd name="T13" fmla="*/ 10 h 20"/>
                      <a:gd name="T14" fmla="*/ 10 w 20"/>
                      <a:gd name="T15" fmla="*/ 16 h 20"/>
                      <a:gd name="T16" fmla="*/ 4 w 20"/>
                      <a:gd name="T17" fmla="*/ 10 h 20"/>
                      <a:gd name="T18" fmla="*/ 10 w 20"/>
                      <a:gd name="T19" fmla="*/ 4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" h="20">
                        <a:moveTo>
                          <a:pt x="10" y="20"/>
                        </a:moveTo>
                        <a:cubicBezTo>
                          <a:pt x="15" y="20"/>
                          <a:pt x="20" y="16"/>
                          <a:pt x="20" y="10"/>
                        </a:cubicBezTo>
                        <a:cubicBezTo>
                          <a:pt x="20" y="5"/>
                          <a:pt x="15" y="0"/>
                          <a:pt x="10" y="0"/>
                        </a:cubicBezTo>
                        <a:cubicBezTo>
                          <a:pt x="4" y="0"/>
                          <a:pt x="0" y="5"/>
                          <a:pt x="0" y="10"/>
                        </a:cubicBezTo>
                        <a:cubicBezTo>
                          <a:pt x="0" y="16"/>
                          <a:pt x="4" y="20"/>
                          <a:pt x="10" y="20"/>
                        </a:cubicBezTo>
                        <a:close/>
                        <a:moveTo>
                          <a:pt x="10" y="4"/>
                        </a:moveTo>
                        <a:cubicBezTo>
                          <a:pt x="13" y="4"/>
                          <a:pt x="16" y="7"/>
                          <a:pt x="16" y="10"/>
                        </a:cubicBezTo>
                        <a:cubicBezTo>
                          <a:pt x="16" y="13"/>
                          <a:pt x="13" y="16"/>
                          <a:pt x="10" y="16"/>
                        </a:cubicBezTo>
                        <a:cubicBezTo>
                          <a:pt x="6" y="16"/>
                          <a:pt x="4" y="13"/>
                          <a:pt x="4" y="10"/>
                        </a:cubicBezTo>
                        <a:cubicBezTo>
                          <a:pt x="4" y="7"/>
                          <a:pt x="6" y="4"/>
                          <a:pt x="10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</a:pPr>
                    <a:endParaRPr lang="zh-CN" altLang="en-US"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  <p:sp>
                <p:nvSpPr>
                  <p:cNvPr id="311" name="07"/>
                  <p:cNvSpPr>
                    <a:spLocks noEditPoints="1"/>
                  </p:cNvSpPr>
                  <p:nvPr/>
                </p:nvSpPr>
                <p:spPr bwMode="auto">
                  <a:xfrm>
                    <a:off x="3948" y="2007"/>
                    <a:ext cx="48" cy="48"/>
                  </a:xfrm>
                  <a:custGeom>
                    <a:avLst/>
                    <a:gdLst>
                      <a:gd name="T0" fmla="*/ 10 w 20"/>
                      <a:gd name="T1" fmla="*/ 0 h 20"/>
                      <a:gd name="T2" fmla="*/ 0 w 20"/>
                      <a:gd name="T3" fmla="*/ 10 h 20"/>
                      <a:gd name="T4" fmla="*/ 10 w 20"/>
                      <a:gd name="T5" fmla="*/ 20 h 20"/>
                      <a:gd name="T6" fmla="*/ 20 w 20"/>
                      <a:gd name="T7" fmla="*/ 10 h 20"/>
                      <a:gd name="T8" fmla="*/ 10 w 20"/>
                      <a:gd name="T9" fmla="*/ 0 h 20"/>
                      <a:gd name="T10" fmla="*/ 10 w 20"/>
                      <a:gd name="T11" fmla="*/ 16 h 20"/>
                      <a:gd name="T12" fmla="*/ 4 w 20"/>
                      <a:gd name="T13" fmla="*/ 10 h 20"/>
                      <a:gd name="T14" fmla="*/ 10 w 20"/>
                      <a:gd name="T15" fmla="*/ 4 h 20"/>
                      <a:gd name="T16" fmla="*/ 16 w 20"/>
                      <a:gd name="T17" fmla="*/ 10 h 20"/>
                      <a:gd name="T18" fmla="*/ 10 w 20"/>
                      <a:gd name="T19" fmla="*/ 16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" h="20">
                        <a:moveTo>
                          <a:pt x="10" y="0"/>
                        </a:moveTo>
                        <a:cubicBezTo>
                          <a:pt x="4" y="0"/>
                          <a:pt x="0" y="5"/>
                          <a:pt x="0" y="10"/>
                        </a:cubicBezTo>
                        <a:cubicBezTo>
                          <a:pt x="0" y="16"/>
                          <a:pt x="4" y="20"/>
                          <a:pt x="10" y="20"/>
                        </a:cubicBezTo>
                        <a:cubicBezTo>
                          <a:pt x="15" y="20"/>
                          <a:pt x="20" y="16"/>
                          <a:pt x="20" y="10"/>
                        </a:cubicBezTo>
                        <a:cubicBezTo>
                          <a:pt x="20" y="5"/>
                          <a:pt x="15" y="0"/>
                          <a:pt x="10" y="0"/>
                        </a:cubicBezTo>
                        <a:close/>
                        <a:moveTo>
                          <a:pt x="10" y="16"/>
                        </a:moveTo>
                        <a:cubicBezTo>
                          <a:pt x="6" y="16"/>
                          <a:pt x="4" y="13"/>
                          <a:pt x="4" y="10"/>
                        </a:cubicBezTo>
                        <a:cubicBezTo>
                          <a:pt x="4" y="7"/>
                          <a:pt x="6" y="4"/>
                          <a:pt x="10" y="4"/>
                        </a:cubicBezTo>
                        <a:cubicBezTo>
                          <a:pt x="13" y="4"/>
                          <a:pt x="16" y="7"/>
                          <a:pt x="16" y="10"/>
                        </a:cubicBezTo>
                        <a:cubicBezTo>
                          <a:pt x="16" y="13"/>
                          <a:pt x="13" y="16"/>
                          <a:pt x="10" y="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</a:pPr>
                    <a:endParaRPr lang="zh-CN" altLang="en-US"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  <p:sp>
                <p:nvSpPr>
                  <p:cNvPr id="312" name="08"/>
                  <p:cNvSpPr>
                    <a:spLocks noEditPoints="1"/>
                  </p:cNvSpPr>
                  <p:nvPr/>
                </p:nvSpPr>
                <p:spPr bwMode="auto">
                  <a:xfrm>
                    <a:off x="3764" y="2152"/>
                    <a:ext cx="39" cy="38"/>
                  </a:xfrm>
                  <a:custGeom>
                    <a:avLst/>
                    <a:gdLst>
                      <a:gd name="T0" fmla="*/ 0 w 16"/>
                      <a:gd name="T1" fmla="*/ 8 h 16"/>
                      <a:gd name="T2" fmla="*/ 8 w 16"/>
                      <a:gd name="T3" fmla="*/ 16 h 16"/>
                      <a:gd name="T4" fmla="*/ 16 w 16"/>
                      <a:gd name="T5" fmla="*/ 8 h 16"/>
                      <a:gd name="T6" fmla="*/ 8 w 16"/>
                      <a:gd name="T7" fmla="*/ 0 h 16"/>
                      <a:gd name="T8" fmla="*/ 0 w 16"/>
                      <a:gd name="T9" fmla="*/ 8 h 16"/>
                      <a:gd name="T10" fmla="*/ 8 w 16"/>
                      <a:gd name="T11" fmla="*/ 4 h 16"/>
                      <a:gd name="T12" fmla="*/ 12 w 16"/>
                      <a:gd name="T13" fmla="*/ 8 h 16"/>
                      <a:gd name="T14" fmla="*/ 8 w 16"/>
                      <a:gd name="T15" fmla="*/ 12 h 16"/>
                      <a:gd name="T16" fmla="*/ 4 w 16"/>
                      <a:gd name="T17" fmla="*/ 8 h 16"/>
                      <a:gd name="T18" fmla="*/ 8 w 16"/>
                      <a:gd name="T19" fmla="*/ 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" h="16">
                        <a:moveTo>
                          <a:pt x="0" y="8"/>
                        </a:moveTo>
                        <a:cubicBezTo>
                          <a:pt x="0" y="12"/>
                          <a:pt x="3" y="16"/>
                          <a:pt x="8" y="16"/>
                        </a:cubicBezTo>
                        <a:cubicBezTo>
                          <a:pt x="12" y="16"/>
                          <a:pt x="16" y="12"/>
                          <a:pt x="16" y="8"/>
                        </a:cubicBezTo>
                        <a:cubicBezTo>
                          <a:pt x="16" y="4"/>
                          <a:pt x="12" y="0"/>
                          <a:pt x="8" y="0"/>
                        </a:cubicBezTo>
                        <a:cubicBezTo>
                          <a:pt x="3" y="0"/>
                          <a:pt x="0" y="4"/>
                          <a:pt x="0" y="8"/>
                        </a:cubicBezTo>
                        <a:close/>
                        <a:moveTo>
                          <a:pt x="8" y="4"/>
                        </a:moveTo>
                        <a:cubicBezTo>
                          <a:pt x="10" y="4"/>
                          <a:pt x="12" y="6"/>
                          <a:pt x="12" y="8"/>
                        </a:cubicBezTo>
                        <a:cubicBezTo>
                          <a:pt x="12" y="10"/>
                          <a:pt x="10" y="12"/>
                          <a:pt x="8" y="12"/>
                        </a:cubicBezTo>
                        <a:cubicBezTo>
                          <a:pt x="6" y="12"/>
                          <a:pt x="4" y="10"/>
                          <a:pt x="4" y="8"/>
                        </a:cubicBezTo>
                        <a:cubicBezTo>
                          <a:pt x="4" y="6"/>
                          <a:pt x="6" y="4"/>
                          <a:pt x="8" y="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</a:pPr>
                    <a:endParaRPr lang="zh-CN" altLang="en-US"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  <p:sp>
                <p:nvSpPr>
                  <p:cNvPr id="313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3803" y="2219"/>
                    <a:ext cx="19" cy="2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</a:pPr>
                    <a:endParaRPr lang="zh-CN" altLang="en-US"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  <p:sp>
                <p:nvSpPr>
                  <p:cNvPr id="314" name="0 10"/>
                  <p:cNvSpPr>
                    <a:spLocks noChangeArrowheads="1"/>
                  </p:cNvSpPr>
                  <p:nvPr/>
                </p:nvSpPr>
                <p:spPr bwMode="auto">
                  <a:xfrm>
                    <a:off x="3957" y="2074"/>
                    <a:ext cx="20" cy="2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lnSpc>
                        <a:spcPct val="130000"/>
                      </a:lnSpc>
                    </a:pPr>
                    <a:endParaRPr lang="zh-CN" altLang="en-US"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</p:grpSp>
            <p:sp>
              <p:nvSpPr>
                <p:cNvPr id="315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6628" y="3029"/>
                  <a:ext cx="2216" cy="8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1pPr>
                  <a:lvl2pPr marL="742950" indent="-28575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2pPr>
                  <a:lvl3pPr marL="11430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3pPr>
                  <a:lvl4pPr marL="16002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4pPr>
                  <a:lvl5pPr marL="20574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5pPr>
                  <a:lvl6pPr marL="25146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6pPr>
                  <a:lvl7pPr marL="29718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7pPr>
                  <a:lvl8pPr marL="34290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8pPr>
                  <a:lvl9pPr marL="38862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Arial Unicode MS" panose="020B0604020202020204" pitchFamily="34" charset="-122"/>
                    </a:rPr>
                    <a:t>球员管理</a:t>
                  </a:r>
                  <a:endParaRPr lang="zh-CN" altLang="en-US" sz="2400" b="1" dirty="0">
                    <a:solidFill>
                      <a:schemeClr val="bg1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316" name="文本框 315"/>
                <p:cNvSpPr txBox="1">
                  <a:spLocks noChangeArrowheads="1"/>
                </p:cNvSpPr>
                <p:nvPr/>
              </p:nvSpPr>
              <p:spPr bwMode="auto">
                <a:xfrm>
                  <a:off x="6513" y="4008"/>
                  <a:ext cx="2463" cy="24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1pPr>
                  <a:lvl2pPr marL="742950" indent="-28575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2pPr>
                  <a:lvl3pPr marL="11430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3pPr>
                  <a:lvl4pPr marL="16002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4pPr>
                  <a:lvl5pPr marL="20574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5pPr>
                  <a:lvl6pPr marL="25146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6pPr>
                  <a:lvl7pPr marL="29718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7pPr>
                  <a:lvl8pPr marL="34290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8pPr>
                  <a:lvl9pPr marL="38862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2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添加球员</a:t>
                  </a:r>
                  <a:endParaRPr lang="zh-CN" altLang="en-US" sz="12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2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按姓名修改球员</a:t>
                  </a:r>
                  <a:endParaRPr lang="zh-CN" altLang="en-US" sz="12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2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按球队和号码修改</a:t>
                  </a:r>
                  <a:endParaRPr lang="zh-CN" altLang="en-US" sz="12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2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按姓名删除球员</a:t>
                  </a:r>
                  <a:endParaRPr lang="zh-CN" altLang="en-US" sz="12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2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按球员和号码删除</a:t>
                  </a:r>
                  <a:endParaRPr lang="zh-CN" altLang="en-US" sz="12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2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查询球员</a:t>
                  </a:r>
                  <a:endParaRPr lang="zh-CN" altLang="en-US" sz="12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17" name="组合 316"/>
              <p:cNvGrpSpPr/>
              <p:nvPr/>
            </p:nvGrpSpPr>
            <p:grpSpPr>
              <a:xfrm>
                <a:off x="10270" y="2805"/>
                <a:ext cx="3118" cy="6193"/>
                <a:chOff x="9894" y="2805"/>
                <a:chExt cx="3118" cy="6193"/>
              </a:xfrm>
            </p:grpSpPr>
            <p:sp>
              <p:nvSpPr>
                <p:cNvPr id="318" name="椭圆 317"/>
                <p:cNvSpPr/>
                <p:nvPr/>
              </p:nvSpPr>
              <p:spPr>
                <a:xfrm>
                  <a:off x="10745" y="7558"/>
                  <a:ext cx="1440" cy="1440"/>
                </a:xfrm>
                <a:prstGeom prst="ellipse">
                  <a:avLst/>
                </a:prstGeom>
                <a:solidFill>
                  <a:srgbClr val="0BD0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lnSpc>
                      <a:spcPct val="130000"/>
                    </a:lnSpc>
                    <a:defRPr/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19" name="任意多边形 318"/>
                <p:cNvSpPr/>
                <p:nvPr/>
              </p:nvSpPr>
              <p:spPr>
                <a:xfrm>
                  <a:off x="9894" y="2805"/>
                  <a:ext cx="3118" cy="4453"/>
                </a:xfrm>
                <a:custGeom>
                  <a:avLst/>
                  <a:gdLst>
                    <a:gd name="connsiteX0" fmla="*/ 127235 w 1980000"/>
                    <a:gd name="connsiteY0" fmla="*/ 0 h 2827279"/>
                    <a:gd name="connsiteX1" fmla="*/ 1852765 w 1980000"/>
                    <a:gd name="connsiteY1" fmla="*/ 0 h 2827279"/>
                    <a:gd name="connsiteX2" fmla="*/ 1980000 w 1980000"/>
                    <a:gd name="connsiteY2" fmla="*/ 127235 h 2827279"/>
                    <a:gd name="connsiteX3" fmla="*/ 1980000 w 1980000"/>
                    <a:gd name="connsiteY3" fmla="*/ 2572765 h 2827279"/>
                    <a:gd name="connsiteX4" fmla="*/ 1852765 w 1980000"/>
                    <a:gd name="connsiteY4" fmla="*/ 2700000 h 2827279"/>
                    <a:gd name="connsiteX5" fmla="*/ 1117279 w 1980000"/>
                    <a:gd name="connsiteY5" fmla="*/ 2700000 h 2827279"/>
                    <a:gd name="connsiteX6" fmla="*/ 990000 w 1980000"/>
                    <a:gd name="connsiteY6" fmla="*/ 2827279 h 2827279"/>
                    <a:gd name="connsiteX7" fmla="*/ 862721 w 1980000"/>
                    <a:gd name="connsiteY7" fmla="*/ 2700000 h 2827279"/>
                    <a:gd name="connsiteX8" fmla="*/ 127235 w 1980000"/>
                    <a:gd name="connsiteY8" fmla="*/ 2700000 h 2827279"/>
                    <a:gd name="connsiteX9" fmla="*/ 0 w 1980000"/>
                    <a:gd name="connsiteY9" fmla="*/ 2572765 h 2827279"/>
                    <a:gd name="connsiteX10" fmla="*/ 0 w 1980000"/>
                    <a:gd name="connsiteY10" fmla="*/ 127235 h 2827279"/>
                    <a:gd name="connsiteX11" fmla="*/ 127235 w 1980000"/>
                    <a:gd name="connsiteY11" fmla="*/ 0 h 2827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80000" h="2827279">
                      <a:moveTo>
                        <a:pt x="127235" y="0"/>
                      </a:moveTo>
                      <a:lnTo>
                        <a:pt x="1852765" y="0"/>
                      </a:lnTo>
                      <a:cubicBezTo>
                        <a:pt x="1923035" y="0"/>
                        <a:pt x="1980000" y="56965"/>
                        <a:pt x="1980000" y="127235"/>
                      </a:cubicBezTo>
                      <a:lnTo>
                        <a:pt x="1980000" y="2572765"/>
                      </a:lnTo>
                      <a:cubicBezTo>
                        <a:pt x="1980000" y="2643035"/>
                        <a:pt x="1923035" y="2700000"/>
                        <a:pt x="1852765" y="2700000"/>
                      </a:cubicBezTo>
                      <a:lnTo>
                        <a:pt x="1117279" y="2700000"/>
                      </a:lnTo>
                      <a:lnTo>
                        <a:pt x="990000" y="2827279"/>
                      </a:lnTo>
                      <a:lnTo>
                        <a:pt x="862721" y="2700000"/>
                      </a:lnTo>
                      <a:lnTo>
                        <a:pt x="127235" y="2700000"/>
                      </a:lnTo>
                      <a:cubicBezTo>
                        <a:pt x="56965" y="2700000"/>
                        <a:pt x="0" y="2643035"/>
                        <a:pt x="0" y="2572765"/>
                      </a:cubicBezTo>
                      <a:lnTo>
                        <a:pt x="0" y="127235"/>
                      </a:lnTo>
                      <a:cubicBezTo>
                        <a:pt x="0" y="56965"/>
                        <a:pt x="56965" y="0"/>
                        <a:pt x="127235" y="0"/>
                      </a:cubicBezTo>
                      <a:close/>
                    </a:path>
                  </a:pathLst>
                </a:custGeom>
                <a:solidFill>
                  <a:srgbClr val="41A0DA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lnSpc>
                      <a:spcPct val="130000"/>
                    </a:lnSpc>
                    <a:defRPr/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0" name="文本框 35"/>
                <p:cNvSpPr txBox="1">
                  <a:spLocks noChangeArrowheads="1"/>
                </p:cNvSpPr>
                <p:nvPr/>
              </p:nvSpPr>
              <p:spPr bwMode="auto">
                <a:xfrm>
                  <a:off x="10345" y="3028"/>
                  <a:ext cx="2216" cy="8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1pPr>
                  <a:lvl2pPr marL="742950" indent="-28575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2pPr>
                  <a:lvl3pPr marL="11430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3pPr>
                  <a:lvl4pPr marL="16002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4pPr>
                  <a:lvl5pPr marL="20574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5pPr>
                  <a:lvl6pPr marL="25146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6pPr>
                  <a:lvl7pPr marL="29718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7pPr>
                  <a:lvl8pPr marL="34290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8pPr>
                  <a:lvl9pPr marL="38862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Arial Unicode MS" panose="020B0604020202020204" pitchFamily="34" charset="-122"/>
                    </a:rPr>
                    <a:t>比赛情况</a:t>
                  </a:r>
                  <a:endParaRPr lang="zh-CN" altLang="en-US" sz="2400" b="1" dirty="0">
                    <a:solidFill>
                      <a:schemeClr val="bg1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321" name="文本框 320"/>
                <p:cNvSpPr txBox="1">
                  <a:spLocks noChangeArrowheads="1"/>
                </p:cNvSpPr>
                <p:nvPr/>
              </p:nvSpPr>
              <p:spPr bwMode="auto">
                <a:xfrm>
                  <a:off x="10345" y="4103"/>
                  <a:ext cx="2473" cy="11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1pPr>
                  <a:lvl2pPr marL="742950" indent="-28575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2pPr>
                  <a:lvl3pPr marL="11430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3pPr>
                  <a:lvl4pPr marL="16002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4pPr>
                  <a:lvl5pPr marL="20574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5pPr>
                  <a:lvl6pPr marL="25146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6pPr>
                  <a:lvl7pPr marL="29718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7pPr>
                  <a:lvl8pPr marL="34290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8pPr>
                  <a:lvl9pPr marL="38862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9pPr>
                </a:lstStyle>
                <a:p>
                  <a:pPr algn="l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600" dirty="0">
                      <a:solidFill>
                        <a:schemeClr val="bg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Arial Unicode MS" panose="020B0604020202020204" pitchFamily="34" charset="-122"/>
                      <a:sym typeface="Arial" panose="020B0604020202020204" pitchFamily="34" charset="0"/>
                    </a:rPr>
                    <a:t>比赛赛程</a:t>
                  </a:r>
                  <a:r>
                    <a:rPr lang="zh-CN" altLang="en-US" sz="1600" dirty="0">
                      <a:solidFill>
                        <a:schemeClr val="bg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Arial Unicode MS" panose="020B0604020202020204" pitchFamily="34" charset="-122"/>
                      <a:sym typeface="Arial" panose="020B0604020202020204" pitchFamily="34" charset="0"/>
                    </a:rPr>
                    <a:t>安排</a:t>
                  </a:r>
                  <a:endParaRPr lang="zh-CN" altLang="en-US" sz="1600" dirty="0">
                    <a:solidFill>
                      <a:schemeClr val="bg1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 Unicode MS" panose="020B0604020202020204" pitchFamily="34" charset="-122"/>
                    <a:sym typeface="Arial" panose="020B0604020202020204" pitchFamily="34" charset="0"/>
                  </a:endParaRPr>
                </a:p>
                <a:p>
                  <a:pPr algn="l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600" dirty="0">
                      <a:solidFill>
                        <a:schemeClr val="bg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Arial Unicode MS" panose="020B0604020202020204" pitchFamily="34" charset="-122"/>
                      <a:sym typeface="Arial" panose="020B0604020202020204" pitchFamily="34" charset="0"/>
                    </a:rPr>
                    <a:t>查询输赢结果</a:t>
                  </a:r>
                  <a:endParaRPr lang="zh-CN" altLang="en-US" sz="1600" dirty="0">
                    <a:solidFill>
                      <a:schemeClr val="bg1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 Unicode MS" panose="020B0604020202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322" name="组合 321"/>
              <p:cNvGrpSpPr/>
              <p:nvPr/>
            </p:nvGrpSpPr>
            <p:grpSpPr>
              <a:xfrm>
                <a:off x="14734" y="2805"/>
                <a:ext cx="3118" cy="6193"/>
                <a:chOff x="13614" y="2805"/>
                <a:chExt cx="3118" cy="6193"/>
              </a:xfrm>
            </p:grpSpPr>
            <p:sp>
              <p:nvSpPr>
                <p:cNvPr id="323" name="椭圆 322"/>
                <p:cNvSpPr/>
                <p:nvPr/>
              </p:nvSpPr>
              <p:spPr>
                <a:xfrm>
                  <a:off x="14465" y="7558"/>
                  <a:ext cx="1440" cy="1440"/>
                </a:xfrm>
                <a:prstGeom prst="ellipse">
                  <a:avLst/>
                </a:prstGeom>
                <a:solidFill>
                  <a:srgbClr val="0BD0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lnSpc>
                      <a:spcPct val="130000"/>
                    </a:lnSpc>
                    <a:defRPr/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4" name="任意多边形 323"/>
                <p:cNvSpPr/>
                <p:nvPr/>
              </p:nvSpPr>
              <p:spPr>
                <a:xfrm>
                  <a:off x="13614" y="2805"/>
                  <a:ext cx="3118" cy="4453"/>
                </a:xfrm>
                <a:custGeom>
                  <a:avLst/>
                  <a:gdLst>
                    <a:gd name="connsiteX0" fmla="*/ 127235 w 1980000"/>
                    <a:gd name="connsiteY0" fmla="*/ 0 h 2827279"/>
                    <a:gd name="connsiteX1" fmla="*/ 1852765 w 1980000"/>
                    <a:gd name="connsiteY1" fmla="*/ 0 h 2827279"/>
                    <a:gd name="connsiteX2" fmla="*/ 1980000 w 1980000"/>
                    <a:gd name="connsiteY2" fmla="*/ 127235 h 2827279"/>
                    <a:gd name="connsiteX3" fmla="*/ 1980000 w 1980000"/>
                    <a:gd name="connsiteY3" fmla="*/ 2572765 h 2827279"/>
                    <a:gd name="connsiteX4" fmla="*/ 1852765 w 1980000"/>
                    <a:gd name="connsiteY4" fmla="*/ 2700000 h 2827279"/>
                    <a:gd name="connsiteX5" fmla="*/ 1117279 w 1980000"/>
                    <a:gd name="connsiteY5" fmla="*/ 2700000 h 2827279"/>
                    <a:gd name="connsiteX6" fmla="*/ 990000 w 1980000"/>
                    <a:gd name="connsiteY6" fmla="*/ 2827279 h 2827279"/>
                    <a:gd name="connsiteX7" fmla="*/ 862721 w 1980000"/>
                    <a:gd name="connsiteY7" fmla="*/ 2700000 h 2827279"/>
                    <a:gd name="connsiteX8" fmla="*/ 127235 w 1980000"/>
                    <a:gd name="connsiteY8" fmla="*/ 2700000 h 2827279"/>
                    <a:gd name="connsiteX9" fmla="*/ 0 w 1980000"/>
                    <a:gd name="connsiteY9" fmla="*/ 2572765 h 2827279"/>
                    <a:gd name="connsiteX10" fmla="*/ 0 w 1980000"/>
                    <a:gd name="connsiteY10" fmla="*/ 127235 h 2827279"/>
                    <a:gd name="connsiteX11" fmla="*/ 127235 w 1980000"/>
                    <a:gd name="connsiteY11" fmla="*/ 0 h 2827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80000" h="2827279">
                      <a:moveTo>
                        <a:pt x="127235" y="0"/>
                      </a:moveTo>
                      <a:lnTo>
                        <a:pt x="1852765" y="0"/>
                      </a:lnTo>
                      <a:cubicBezTo>
                        <a:pt x="1923035" y="0"/>
                        <a:pt x="1980000" y="56965"/>
                        <a:pt x="1980000" y="127235"/>
                      </a:cubicBezTo>
                      <a:lnTo>
                        <a:pt x="1980000" y="2572765"/>
                      </a:lnTo>
                      <a:cubicBezTo>
                        <a:pt x="1980000" y="2643035"/>
                        <a:pt x="1923035" y="2700000"/>
                        <a:pt x="1852765" y="2700000"/>
                      </a:cubicBezTo>
                      <a:lnTo>
                        <a:pt x="1117279" y="2700000"/>
                      </a:lnTo>
                      <a:lnTo>
                        <a:pt x="990000" y="2827279"/>
                      </a:lnTo>
                      <a:lnTo>
                        <a:pt x="862721" y="2700000"/>
                      </a:lnTo>
                      <a:lnTo>
                        <a:pt x="127235" y="2700000"/>
                      </a:lnTo>
                      <a:cubicBezTo>
                        <a:pt x="56965" y="2700000"/>
                        <a:pt x="0" y="2643035"/>
                        <a:pt x="0" y="2572765"/>
                      </a:cubicBezTo>
                      <a:lnTo>
                        <a:pt x="0" y="127235"/>
                      </a:lnTo>
                      <a:cubicBezTo>
                        <a:pt x="0" y="56965"/>
                        <a:pt x="56965" y="0"/>
                        <a:pt x="127235" y="0"/>
                      </a:cubicBezTo>
                      <a:close/>
                    </a:path>
                  </a:pathLst>
                </a:custGeom>
                <a:solidFill>
                  <a:srgbClr val="41A0DA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lnSpc>
                      <a:spcPct val="130000"/>
                    </a:lnSpc>
                    <a:defRPr/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5" name="0 5"/>
                <p:cNvSpPr>
                  <a:spLocks noChangeAspect="1" noEditPoints="1"/>
                </p:cNvSpPr>
                <p:nvPr/>
              </p:nvSpPr>
              <p:spPr bwMode="auto">
                <a:xfrm>
                  <a:off x="14814" y="7987"/>
                  <a:ext cx="743" cy="627"/>
                </a:xfrm>
                <a:custGeom>
                  <a:avLst/>
                  <a:gdLst>
                    <a:gd name="connsiteX0" fmla="*/ 34990 w 608700"/>
                    <a:gd name="connsiteY0" fmla="*/ 453429 h 514140"/>
                    <a:gd name="connsiteX1" fmla="*/ 34990 w 608700"/>
                    <a:gd name="connsiteY1" fmla="*/ 479204 h 514140"/>
                    <a:gd name="connsiteX2" fmla="*/ 573710 w 608700"/>
                    <a:gd name="connsiteY2" fmla="*/ 479204 h 514140"/>
                    <a:gd name="connsiteX3" fmla="*/ 573710 w 608700"/>
                    <a:gd name="connsiteY3" fmla="*/ 453429 h 514140"/>
                    <a:gd name="connsiteX4" fmla="*/ 458498 w 608700"/>
                    <a:gd name="connsiteY4" fmla="*/ 360660 h 514140"/>
                    <a:gd name="connsiteX5" fmla="*/ 470886 w 608700"/>
                    <a:gd name="connsiteY5" fmla="*/ 365799 h 514140"/>
                    <a:gd name="connsiteX6" fmla="*/ 476035 w 608700"/>
                    <a:gd name="connsiteY6" fmla="*/ 378162 h 514140"/>
                    <a:gd name="connsiteX7" fmla="*/ 470886 w 608700"/>
                    <a:gd name="connsiteY7" fmla="*/ 390451 h 514140"/>
                    <a:gd name="connsiteX8" fmla="*/ 458498 w 608700"/>
                    <a:gd name="connsiteY8" fmla="*/ 395590 h 514140"/>
                    <a:gd name="connsiteX9" fmla="*/ 446110 w 608700"/>
                    <a:gd name="connsiteY9" fmla="*/ 390451 h 514140"/>
                    <a:gd name="connsiteX10" fmla="*/ 441035 w 608700"/>
                    <a:gd name="connsiteY10" fmla="*/ 378162 h 514140"/>
                    <a:gd name="connsiteX11" fmla="*/ 446110 w 608700"/>
                    <a:gd name="connsiteY11" fmla="*/ 365799 h 514140"/>
                    <a:gd name="connsiteX12" fmla="*/ 458498 w 608700"/>
                    <a:gd name="connsiteY12" fmla="*/ 360660 h 514140"/>
                    <a:gd name="connsiteX13" fmla="*/ 389272 w 608700"/>
                    <a:gd name="connsiteY13" fmla="*/ 360660 h 514140"/>
                    <a:gd name="connsiteX14" fmla="*/ 401660 w 608700"/>
                    <a:gd name="connsiteY14" fmla="*/ 365799 h 514140"/>
                    <a:gd name="connsiteX15" fmla="*/ 406810 w 608700"/>
                    <a:gd name="connsiteY15" fmla="*/ 378162 h 514140"/>
                    <a:gd name="connsiteX16" fmla="*/ 401660 w 608700"/>
                    <a:gd name="connsiteY16" fmla="*/ 390451 h 514140"/>
                    <a:gd name="connsiteX17" fmla="*/ 389272 w 608700"/>
                    <a:gd name="connsiteY17" fmla="*/ 395590 h 514140"/>
                    <a:gd name="connsiteX18" fmla="*/ 376884 w 608700"/>
                    <a:gd name="connsiteY18" fmla="*/ 390451 h 514140"/>
                    <a:gd name="connsiteX19" fmla="*/ 371810 w 608700"/>
                    <a:gd name="connsiteY19" fmla="*/ 378162 h 514140"/>
                    <a:gd name="connsiteX20" fmla="*/ 376884 w 608700"/>
                    <a:gd name="connsiteY20" fmla="*/ 365799 h 514140"/>
                    <a:gd name="connsiteX21" fmla="*/ 389272 w 608700"/>
                    <a:gd name="connsiteY21" fmla="*/ 360660 h 514140"/>
                    <a:gd name="connsiteX22" fmla="*/ 131280 w 608700"/>
                    <a:gd name="connsiteY22" fmla="*/ 360660 h 514140"/>
                    <a:gd name="connsiteX23" fmla="*/ 318151 w 608700"/>
                    <a:gd name="connsiteY23" fmla="*/ 360660 h 514140"/>
                    <a:gd name="connsiteX24" fmla="*/ 335682 w 608700"/>
                    <a:gd name="connsiteY24" fmla="*/ 378162 h 514140"/>
                    <a:gd name="connsiteX25" fmla="*/ 318151 w 608700"/>
                    <a:gd name="connsiteY25" fmla="*/ 395590 h 514140"/>
                    <a:gd name="connsiteX26" fmla="*/ 131280 w 608700"/>
                    <a:gd name="connsiteY26" fmla="*/ 395590 h 514140"/>
                    <a:gd name="connsiteX27" fmla="*/ 113824 w 608700"/>
                    <a:gd name="connsiteY27" fmla="*/ 378162 h 514140"/>
                    <a:gd name="connsiteX28" fmla="*/ 131280 w 608700"/>
                    <a:gd name="connsiteY28" fmla="*/ 360660 h 514140"/>
                    <a:gd name="connsiteX29" fmla="*/ 91831 w 608700"/>
                    <a:gd name="connsiteY29" fmla="*/ 337819 h 514140"/>
                    <a:gd name="connsiteX30" fmla="*/ 47149 w 608700"/>
                    <a:gd name="connsiteY30" fmla="*/ 418567 h 514140"/>
                    <a:gd name="connsiteX31" fmla="*/ 561551 w 608700"/>
                    <a:gd name="connsiteY31" fmla="*/ 418567 h 514140"/>
                    <a:gd name="connsiteX32" fmla="*/ 516869 w 608700"/>
                    <a:gd name="connsiteY32" fmla="*/ 337819 h 514140"/>
                    <a:gd name="connsiteX33" fmla="*/ 132620 w 608700"/>
                    <a:gd name="connsiteY33" fmla="*/ 55253 h 514140"/>
                    <a:gd name="connsiteX34" fmla="*/ 455192 w 608700"/>
                    <a:gd name="connsiteY34" fmla="*/ 55253 h 514140"/>
                    <a:gd name="connsiteX35" fmla="*/ 472648 w 608700"/>
                    <a:gd name="connsiteY35" fmla="*/ 72682 h 514140"/>
                    <a:gd name="connsiteX36" fmla="*/ 455192 w 608700"/>
                    <a:gd name="connsiteY36" fmla="*/ 90185 h 514140"/>
                    <a:gd name="connsiteX37" fmla="*/ 150151 w 608700"/>
                    <a:gd name="connsiteY37" fmla="*/ 90185 h 514140"/>
                    <a:gd name="connsiteX38" fmla="*/ 150151 w 608700"/>
                    <a:gd name="connsiteY38" fmla="*/ 264621 h 514140"/>
                    <a:gd name="connsiteX39" fmla="*/ 132620 w 608700"/>
                    <a:gd name="connsiteY39" fmla="*/ 282050 h 514140"/>
                    <a:gd name="connsiteX40" fmla="*/ 115164 w 608700"/>
                    <a:gd name="connsiteY40" fmla="*/ 264621 h 514140"/>
                    <a:gd name="connsiteX41" fmla="*/ 115164 w 608700"/>
                    <a:gd name="connsiteY41" fmla="*/ 72682 h 514140"/>
                    <a:gd name="connsiteX42" fmla="*/ 132620 w 608700"/>
                    <a:gd name="connsiteY42" fmla="*/ 55253 h 514140"/>
                    <a:gd name="connsiteX43" fmla="*/ 94815 w 608700"/>
                    <a:gd name="connsiteY43" fmla="*/ 34936 h 514140"/>
                    <a:gd name="connsiteX44" fmla="*/ 94815 w 608700"/>
                    <a:gd name="connsiteY44" fmla="*/ 302882 h 514140"/>
                    <a:gd name="connsiteX45" fmla="*/ 513885 w 608700"/>
                    <a:gd name="connsiteY45" fmla="*/ 302882 h 514140"/>
                    <a:gd name="connsiteX46" fmla="*/ 513885 w 608700"/>
                    <a:gd name="connsiteY46" fmla="*/ 34936 h 514140"/>
                    <a:gd name="connsiteX47" fmla="*/ 77360 w 608700"/>
                    <a:gd name="connsiteY47" fmla="*/ 0 h 514140"/>
                    <a:gd name="connsiteX48" fmla="*/ 531340 w 608700"/>
                    <a:gd name="connsiteY48" fmla="*/ 0 h 514140"/>
                    <a:gd name="connsiteX49" fmla="*/ 548870 w 608700"/>
                    <a:gd name="connsiteY49" fmla="*/ 17505 h 514140"/>
                    <a:gd name="connsiteX50" fmla="*/ 548870 w 608700"/>
                    <a:gd name="connsiteY50" fmla="*/ 320313 h 514140"/>
                    <a:gd name="connsiteX51" fmla="*/ 548646 w 608700"/>
                    <a:gd name="connsiteY51" fmla="*/ 322920 h 514140"/>
                    <a:gd name="connsiteX52" fmla="*/ 606531 w 608700"/>
                    <a:gd name="connsiteY52" fmla="*/ 427581 h 514140"/>
                    <a:gd name="connsiteX53" fmla="*/ 608695 w 608700"/>
                    <a:gd name="connsiteY53" fmla="*/ 436594 h 514140"/>
                    <a:gd name="connsiteX54" fmla="*/ 608695 w 608700"/>
                    <a:gd name="connsiteY54" fmla="*/ 436818 h 514140"/>
                    <a:gd name="connsiteX55" fmla="*/ 608695 w 608700"/>
                    <a:gd name="connsiteY55" fmla="*/ 496635 h 514140"/>
                    <a:gd name="connsiteX56" fmla="*/ 591240 w 608700"/>
                    <a:gd name="connsiteY56" fmla="*/ 514140 h 514140"/>
                    <a:gd name="connsiteX57" fmla="*/ 17535 w 608700"/>
                    <a:gd name="connsiteY57" fmla="*/ 514140 h 514140"/>
                    <a:gd name="connsiteX58" fmla="*/ 5 w 608700"/>
                    <a:gd name="connsiteY58" fmla="*/ 496635 h 514140"/>
                    <a:gd name="connsiteX59" fmla="*/ 5 w 608700"/>
                    <a:gd name="connsiteY59" fmla="*/ 436445 h 514140"/>
                    <a:gd name="connsiteX60" fmla="*/ 5 w 608700"/>
                    <a:gd name="connsiteY60" fmla="*/ 436371 h 514140"/>
                    <a:gd name="connsiteX61" fmla="*/ 2169 w 608700"/>
                    <a:gd name="connsiteY61" fmla="*/ 427581 h 514140"/>
                    <a:gd name="connsiteX62" fmla="*/ 60054 w 608700"/>
                    <a:gd name="connsiteY62" fmla="*/ 322920 h 514140"/>
                    <a:gd name="connsiteX63" fmla="*/ 59830 w 608700"/>
                    <a:gd name="connsiteY63" fmla="*/ 320313 h 514140"/>
                    <a:gd name="connsiteX64" fmla="*/ 59830 w 608700"/>
                    <a:gd name="connsiteY64" fmla="*/ 17505 h 514140"/>
                    <a:gd name="connsiteX65" fmla="*/ 77360 w 608700"/>
                    <a:gd name="connsiteY65" fmla="*/ 0 h 51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608700" h="514140">
                      <a:moveTo>
                        <a:pt x="34990" y="453429"/>
                      </a:moveTo>
                      <a:lnTo>
                        <a:pt x="34990" y="479204"/>
                      </a:lnTo>
                      <a:lnTo>
                        <a:pt x="573710" y="479204"/>
                      </a:lnTo>
                      <a:lnTo>
                        <a:pt x="573710" y="453429"/>
                      </a:lnTo>
                      <a:close/>
                      <a:moveTo>
                        <a:pt x="458498" y="360660"/>
                      </a:moveTo>
                      <a:cubicBezTo>
                        <a:pt x="463125" y="360660"/>
                        <a:pt x="467602" y="362522"/>
                        <a:pt x="470886" y="365799"/>
                      </a:cubicBezTo>
                      <a:cubicBezTo>
                        <a:pt x="474170" y="369002"/>
                        <a:pt x="476035" y="373545"/>
                        <a:pt x="476035" y="378162"/>
                      </a:cubicBezTo>
                      <a:cubicBezTo>
                        <a:pt x="476035" y="382705"/>
                        <a:pt x="474170" y="387249"/>
                        <a:pt x="470886" y="390451"/>
                      </a:cubicBezTo>
                      <a:cubicBezTo>
                        <a:pt x="467602" y="393728"/>
                        <a:pt x="463125" y="395590"/>
                        <a:pt x="458498" y="395590"/>
                      </a:cubicBezTo>
                      <a:cubicBezTo>
                        <a:pt x="453946" y="395590"/>
                        <a:pt x="449393" y="393728"/>
                        <a:pt x="446110" y="390451"/>
                      </a:cubicBezTo>
                      <a:cubicBezTo>
                        <a:pt x="442901" y="387249"/>
                        <a:pt x="441035" y="382705"/>
                        <a:pt x="441035" y="378162"/>
                      </a:cubicBezTo>
                      <a:cubicBezTo>
                        <a:pt x="441035" y="373545"/>
                        <a:pt x="442901" y="369002"/>
                        <a:pt x="446110" y="365799"/>
                      </a:cubicBezTo>
                      <a:cubicBezTo>
                        <a:pt x="449393" y="362522"/>
                        <a:pt x="453946" y="360660"/>
                        <a:pt x="458498" y="360660"/>
                      </a:cubicBezTo>
                      <a:close/>
                      <a:moveTo>
                        <a:pt x="389272" y="360660"/>
                      </a:moveTo>
                      <a:cubicBezTo>
                        <a:pt x="393899" y="360660"/>
                        <a:pt x="398377" y="362522"/>
                        <a:pt x="401660" y="365799"/>
                      </a:cubicBezTo>
                      <a:cubicBezTo>
                        <a:pt x="404944" y="369002"/>
                        <a:pt x="406810" y="373545"/>
                        <a:pt x="406810" y="378162"/>
                      </a:cubicBezTo>
                      <a:cubicBezTo>
                        <a:pt x="406810" y="382705"/>
                        <a:pt x="404944" y="387249"/>
                        <a:pt x="401660" y="390451"/>
                      </a:cubicBezTo>
                      <a:cubicBezTo>
                        <a:pt x="398377" y="393728"/>
                        <a:pt x="393899" y="395590"/>
                        <a:pt x="389272" y="395590"/>
                      </a:cubicBezTo>
                      <a:cubicBezTo>
                        <a:pt x="384720" y="395590"/>
                        <a:pt x="380168" y="393728"/>
                        <a:pt x="376884" y="390451"/>
                      </a:cubicBezTo>
                      <a:cubicBezTo>
                        <a:pt x="373675" y="387249"/>
                        <a:pt x="371810" y="382705"/>
                        <a:pt x="371810" y="378162"/>
                      </a:cubicBezTo>
                      <a:cubicBezTo>
                        <a:pt x="371810" y="373545"/>
                        <a:pt x="373675" y="369002"/>
                        <a:pt x="376884" y="365799"/>
                      </a:cubicBezTo>
                      <a:cubicBezTo>
                        <a:pt x="380168" y="362522"/>
                        <a:pt x="384720" y="360660"/>
                        <a:pt x="389272" y="360660"/>
                      </a:cubicBezTo>
                      <a:close/>
                      <a:moveTo>
                        <a:pt x="131280" y="360660"/>
                      </a:moveTo>
                      <a:lnTo>
                        <a:pt x="318151" y="360660"/>
                      </a:lnTo>
                      <a:cubicBezTo>
                        <a:pt x="327849" y="360660"/>
                        <a:pt x="335682" y="368480"/>
                        <a:pt x="335682" y="378162"/>
                      </a:cubicBezTo>
                      <a:cubicBezTo>
                        <a:pt x="335682" y="387770"/>
                        <a:pt x="327849" y="395590"/>
                        <a:pt x="318151" y="395590"/>
                      </a:cubicBezTo>
                      <a:lnTo>
                        <a:pt x="131280" y="395590"/>
                      </a:lnTo>
                      <a:cubicBezTo>
                        <a:pt x="121657" y="395590"/>
                        <a:pt x="113824" y="387770"/>
                        <a:pt x="113824" y="378162"/>
                      </a:cubicBezTo>
                      <a:cubicBezTo>
                        <a:pt x="113824" y="368480"/>
                        <a:pt x="121657" y="360660"/>
                        <a:pt x="131280" y="360660"/>
                      </a:cubicBezTo>
                      <a:close/>
                      <a:moveTo>
                        <a:pt x="91831" y="337819"/>
                      </a:moveTo>
                      <a:lnTo>
                        <a:pt x="47149" y="418567"/>
                      </a:lnTo>
                      <a:lnTo>
                        <a:pt x="561551" y="418567"/>
                      </a:lnTo>
                      <a:lnTo>
                        <a:pt x="516869" y="337819"/>
                      </a:lnTo>
                      <a:close/>
                      <a:moveTo>
                        <a:pt x="132620" y="55253"/>
                      </a:moveTo>
                      <a:lnTo>
                        <a:pt x="455192" y="55253"/>
                      </a:lnTo>
                      <a:cubicBezTo>
                        <a:pt x="464815" y="55253"/>
                        <a:pt x="472648" y="63074"/>
                        <a:pt x="472648" y="72682"/>
                      </a:cubicBezTo>
                      <a:cubicBezTo>
                        <a:pt x="472648" y="82364"/>
                        <a:pt x="464815" y="90185"/>
                        <a:pt x="455192" y="90185"/>
                      </a:cubicBezTo>
                      <a:lnTo>
                        <a:pt x="150151" y="90185"/>
                      </a:lnTo>
                      <a:lnTo>
                        <a:pt x="150151" y="264621"/>
                      </a:lnTo>
                      <a:cubicBezTo>
                        <a:pt x="150151" y="274229"/>
                        <a:pt x="142318" y="282050"/>
                        <a:pt x="132620" y="282050"/>
                      </a:cubicBezTo>
                      <a:cubicBezTo>
                        <a:pt x="122997" y="282050"/>
                        <a:pt x="115164" y="274229"/>
                        <a:pt x="115164" y="264621"/>
                      </a:cubicBezTo>
                      <a:lnTo>
                        <a:pt x="115164" y="72682"/>
                      </a:lnTo>
                      <a:cubicBezTo>
                        <a:pt x="115164" y="63074"/>
                        <a:pt x="122997" y="55253"/>
                        <a:pt x="132620" y="55253"/>
                      </a:cubicBezTo>
                      <a:close/>
                      <a:moveTo>
                        <a:pt x="94815" y="34936"/>
                      </a:moveTo>
                      <a:lnTo>
                        <a:pt x="94815" y="302882"/>
                      </a:lnTo>
                      <a:lnTo>
                        <a:pt x="513885" y="302882"/>
                      </a:lnTo>
                      <a:lnTo>
                        <a:pt x="513885" y="34936"/>
                      </a:lnTo>
                      <a:close/>
                      <a:moveTo>
                        <a:pt x="77360" y="0"/>
                      </a:moveTo>
                      <a:lnTo>
                        <a:pt x="531340" y="0"/>
                      </a:lnTo>
                      <a:cubicBezTo>
                        <a:pt x="541038" y="0"/>
                        <a:pt x="548870" y="7822"/>
                        <a:pt x="548870" y="17505"/>
                      </a:cubicBezTo>
                      <a:lnTo>
                        <a:pt x="548870" y="320313"/>
                      </a:lnTo>
                      <a:cubicBezTo>
                        <a:pt x="548870" y="321207"/>
                        <a:pt x="548795" y="322101"/>
                        <a:pt x="548646" y="322920"/>
                      </a:cubicBezTo>
                      <a:lnTo>
                        <a:pt x="606531" y="427581"/>
                      </a:lnTo>
                      <a:cubicBezTo>
                        <a:pt x="608098" y="430337"/>
                        <a:pt x="608769" y="433466"/>
                        <a:pt x="608695" y="436594"/>
                      </a:cubicBezTo>
                      <a:cubicBezTo>
                        <a:pt x="608695" y="436669"/>
                        <a:pt x="608695" y="436743"/>
                        <a:pt x="608695" y="436818"/>
                      </a:cubicBezTo>
                      <a:lnTo>
                        <a:pt x="608695" y="496635"/>
                      </a:lnTo>
                      <a:cubicBezTo>
                        <a:pt x="608695" y="506318"/>
                        <a:pt x="600862" y="514140"/>
                        <a:pt x="591240" y="514140"/>
                      </a:cubicBezTo>
                      <a:lnTo>
                        <a:pt x="17535" y="514140"/>
                      </a:lnTo>
                      <a:cubicBezTo>
                        <a:pt x="7838" y="514140"/>
                        <a:pt x="5" y="506318"/>
                        <a:pt x="5" y="496635"/>
                      </a:cubicBezTo>
                      <a:lnTo>
                        <a:pt x="5" y="436445"/>
                      </a:lnTo>
                      <a:cubicBezTo>
                        <a:pt x="5" y="436445"/>
                        <a:pt x="5" y="436371"/>
                        <a:pt x="5" y="436371"/>
                      </a:cubicBezTo>
                      <a:cubicBezTo>
                        <a:pt x="-69" y="433317"/>
                        <a:pt x="677" y="430263"/>
                        <a:pt x="2169" y="427581"/>
                      </a:cubicBezTo>
                      <a:lnTo>
                        <a:pt x="60054" y="322920"/>
                      </a:lnTo>
                      <a:cubicBezTo>
                        <a:pt x="59905" y="322101"/>
                        <a:pt x="59830" y="321207"/>
                        <a:pt x="59830" y="320313"/>
                      </a:cubicBezTo>
                      <a:lnTo>
                        <a:pt x="59830" y="17505"/>
                      </a:lnTo>
                      <a:cubicBezTo>
                        <a:pt x="59830" y="7822"/>
                        <a:pt x="67662" y="0"/>
                        <a:pt x="773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/>
                <a:lstStyle/>
                <a:p>
                  <a:pPr>
                    <a:lnSpc>
                      <a:spcPct val="130000"/>
                    </a:lnSpc>
                  </a:pPr>
                  <a:endParaRPr lang="zh-CN" altLang="en-US"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326" name="文本框 36"/>
                <p:cNvSpPr txBox="1">
                  <a:spLocks noChangeArrowheads="1"/>
                </p:cNvSpPr>
                <p:nvPr/>
              </p:nvSpPr>
              <p:spPr bwMode="auto">
                <a:xfrm>
                  <a:off x="14063" y="3028"/>
                  <a:ext cx="2216" cy="8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1pPr>
                  <a:lvl2pPr marL="742950" indent="-28575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2pPr>
                  <a:lvl3pPr marL="11430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3pPr>
                  <a:lvl4pPr marL="16002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4pPr>
                  <a:lvl5pPr marL="20574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5pPr>
                  <a:lvl6pPr marL="25146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6pPr>
                  <a:lvl7pPr marL="29718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7pPr>
                  <a:lvl8pPr marL="34290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8pPr>
                  <a:lvl9pPr marL="38862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2400" b="1" dirty="0">
                      <a:solidFill>
                        <a:schemeClr val="bg1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Arial Unicode MS" panose="020B0604020202020204" pitchFamily="34" charset="-122"/>
                    </a:rPr>
                    <a:t>统计信息</a:t>
                  </a:r>
                  <a:endParaRPr lang="zh-CN" altLang="en-US" sz="2400" b="1" dirty="0">
                    <a:solidFill>
                      <a:schemeClr val="bg1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327" name="文本框 326"/>
                <p:cNvSpPr txBox="1">
                  <a:spLocks noChangeArrowheads="1"/>
                </p:cNvSpPr>
                <p:nvPr/>
              </p:nvSpPr>
              <p:spPr bwMode="auto">
                <a:xfrm>
                  <a:off x="13859" y="4103"/>
                  <a:ext cx="2514" cy="12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1pPr>
                  <a:lvl2pPr marL="742950" indent="-28575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2pPr>
                  <a:lvl3pPr marL="11430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3pPr>
                  <a:lvl4pPr marL="16002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4pPr>
                  <a:lvl5pPr marL="2057400" indent="-228600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5pPr>
                  <a:lvl6pPr marL="25146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6pPr>
                  <a:lvl7pPr marL="29718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7pPr>
                  <a:lvl8pPr marL="34290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8pPr>
                  <a:lvl9pPr marL="3886200" indent="-228600" eaLnBrk="0" fontAlgn="base" hangingPunct="0">
                    <a:lnSpc>
                      <a:spcPct val="125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00">
                      <a:solidFill>
                        <a:schemeClr val="tx1"/>
                      </a:solidFill>
                      <a:latin typeface="Segoe UI" panose="020B0502040204020203" pitchFamily="34" charset="0"/>
                      <a:ea typeface="微软雅黑" panose="020B0503020204020204" charset="-122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积分榜</a:t>
                  </a:r>
                  <a:endPara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800" dirty="0">
                      <a:solidFill>
                        <a:srgbClr val="FFFFFF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  <a:cs typeface="+mn-ea"/>
                      <a:sym typeface="+mn-lt"/>
                    </a:rPr>
                    <a:t>射手榜</a:t>
                  </a:r>
                  <a:endParaRPr lang="zh-CN" altLang="en-US" sz="1800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67" name="0"/>
            <p:cNvSpPr>
              <a:spLocks noChangeAspect="1"/>
            </p:cNvSpPr>
            <p:nvPr/>
          </p:nvSpPr>
          <p:spPr bwMode="auto">
            <a:xfrm>
              <a:off x="11451" y="7957"/>
              <a:ext cx="867" cy="687"/>
            </a:xfrm>
            <a:custGeom>
              <a:avLst/>
              <a:gdLst>
                <a:gd name="T0" fmla="*/ 2928 w 3070"/>
                <a:gd name="T1" fmla="*/ 2403 h 2432"/>
                <a:gd name="T2" fmla="*/ 3070 w 3070"/>
                <a:gd name="T3" fmla="*/ 2262 h 2432"/>
                <a:gd name="T4" fmla="*/ 2615 w 3070"/>
                <a:gd name="T5" fmla="*/ 1807 h 2432"/>
                <a:gd name="T6" fmla="*/ 2794 w 3070"/>
                <a:gd name="T7" fmla="*/ 1290 h 2432"/>
                <a:gd name="T8" fmla="*/ 2189 w 3070"/>
                <a:gd name="T9" fmla="*/ 486 h 2432"/>
                <a:gd name="T10" fmla="*/ 1216 w 3070"/>
                <a:gd name="T11" fmla="*/ 0 h 2432"/>
                <a:gd name="T12" fmla="*/ 0 w 3070"/>
                <a:gd name="T13" fmla="*/ 1216 h 2432"/>
                <a:gd name="T14" fmla="*/ 1216 w 3070"/>
                <a:gd name="T15" fmla="*/ 2432 h 2432"/>
                <a:gd name="T16" fmla="*/ 2025 w 3070"/>
                <a:gd name="T17" fmla="*/ 2124 h 2432"/>
                <a:gd name="T18" fmla="*/ 2473 w 3070"/>
                <a:gd name="T19" fmla="*/ 1948 h 2432"/>
                <a:gd name="T20" fmla="*/ 2928 w 3070"/>
                <a:gd name="T21" fmla="*/ 2403 h 2432"/>
                <a:gd name="T22" fmla="*/ 1727 w 3070"/>
                <a:gd name="T23" fmla="*/ 2095 h 2432"/>
                <a:gd name="T24" fmla="*/ 1512 w 3070"/>
                <a:gd name="T25" fmla="*/ 2188 h 2432"/>
                <a:gd name="T26" fmla="*/ 1575 w 3070"/>
                <a:gd name="T27" fmla="*/ 2034 h 2432"/>
                <a:gd name="T28" fmla="*/ 1727 w 3070"/>
                <a:gd name="T29" fmla="*/ 2095 h 2432"/>
                <a:gd name="T30" fmla="*/ 1216 w 3070"/>
                <a:gd name="T31" fmla="*/ 2232 h 2432"/>
                <a:gd name="T32" fmla="*/ 1048 w 3070"/>
                <a:gd name="T33" fmla="*/ 1974 h 2432"/>
                <a:gd name="T34" fmla="*/ 982 w 3070"/>
                <a:gd name="T35" fmla="*/ 1698 h 2432"/>
                <a:gd name="T36" fmla="*/ 1216 w 3070"/>
                <a:gd name="T37" fmla="*/ 1689 h 2432"/>
                <a:gd name="T38" fmla="*/ 1221 w 3070"/>
                <a:gd name="T39" fmla="*/ 1689 h 2432"/>
                <a:gd name="T40" fmla="*/ 1402 w 3070"/>
                <a:gd name="T41" fmla="*/ 1916 h 2432"/>
                <a:gd name="T42" fmla="*/ 1216 w 3070"/>
                <a:gd name="T43" fmla="*/ 2232 h 2432"/>
                <a:gd name="T44" fmla="*/ 200 w 3070"/>
                <a:gd name="T45" fmla="*/ 1216 h 2432"/>
                <a:gd name="T46" fmla="*/ 295 w 3070"/>
                <a:gd name="T47" fmla="*/ 788 h 2432"/>
                <a:gd name="T48" fmla="*/ 758 w 3070"/>
                <a:gd name="T49" fmla="*/ 911 h 2432"/>
                <a:gd name="T50" fmla="*/ 744 w 3070"/>
                <a:gd name="T51" fmla="*/ 1216 h 2432"/>
                <a:gd name="T52" fmla="*/ 758 w 3070"/>
                <a:gd name="T53" fmla="*/ 1521 h 2432"/>
                <a:gd name="T54" fmla="*/ 295 w 3070"/>
                <a:gd name="T55" fmla="*/ 1644 h 2432"/>
                <a:gd name="T56" fmla="*/ 200 w 3070"/>
                <a:gd name="T57" fmla="*/ 1216 h 2432"/>
                <a:gd name="T58" fmla="*/ 944 w 3070"/>
                <a:gd name="T59" fmla="*/ 1216 h 2432"/>
                <a:gd name="T60" fmla="*/ 957 w 3070"/>
                <a:gd name="T61" fmla="*/ 933 h 2432"/>
                <a:gd name="T62" fmla="*/ 1196 w 3070"/>
                <a:gd name="T63" fmla="*/ 943 h 2432"/>
                <a:gd name="T64" fmla="*/ 1120 w 3070"/>
                <a:gd name="T65" fmla="*/ 1290 h 2432"/>
                <a:gd name="T66" fmla="*/ 1144 w 3070"/>
                <a:gd name="T67" fmla="*/ 1490 h 2432"/>
                <a:gd name="T68" fmla="*/ 957 w 3070"/>
                <a:gd name="T69" fmla="*/ 1499 h 2432"/>
                <a:gd name="T70" fmla="*/ 944 w 3070"/>
                <a:gd name="T71" fmla="*/ 1216 h 2432"/>
                <a:gd name="T72" fmla="*/ 1216 w 3070"/>
                <a:gd name="T73" fmla="*/ 200 h 2432"/>
                <a:gd name="T74" fmla="*/ 1433 w 3070"/>
                <a:gd name="T75" fmla="*/ 639 h 2432"/>
                <a:gd name="T76" fmla="*/ 1326 w 3070"/>
                <a:gd name="T77" fmla="*/ 741 h 2432"/>
                <a:gd name="T78" fmla="*/ 1216 w 3070"/>
                <a:gd name="T79" fmla="*/ 743 h 2432"/>
                <a:gd name="T80" fmla="*/ 982 w 3070"/>
                <a:gd name="T81" fmla="*/ 734 h 2432"/>
                <a:gd name="T82" fmla="*/ 1048 w 3070"/>
                <a:gd name="T83" fmla="*/ 458 h 2432"/>
                <a:gd name="T84" fmla="*/ 1216 w 3070"/>
                <a:gd name="T85" fmla="*/ 200 h 2432"/>
                <a:gd name="T86" fmla="*/ 1612 w 3070"/>
                <a:gd name="T87" fmla="*/ 528 h 2432"/>
                <a:gd name="T88" fmla="*/ 1512 w 3070"/>
                <a:gd name="T89" fmla="*/ 244 h 2432"/>
                <a:gd name="T90" fmla="*/ 1891 w 3070"/>
                <a:gd name="T91" fmla="*/ 456 h 2432"/>
                <a:gd name="T92" fmla="*/ 1612 w 3070"/>
                <a:gd name="T93" fmla="*/ 528 h 2432"/>
                <a:gd name="T94" fmla="*/ 920 w 3070"/>
                <a:gd name="T95" fmla="*/ 244 h 2432"/>
                <a:gd name="T96" fmla="*/ 858 w 3070"/>
                <a:gd name="T97" fmla="*/ 395 h 2432"/>
                <a:gd name="T98" fmla="*/ 783 w 3070"/>
                <a:gd name="T99" fmla="*/ 713 h 2432"/>
                <a:gd name="T100" fmla="*/ 397 w 3070"/>
                <a:gd name="T101" fmla="*/ 615 h 2432"/>
                <a:gd name="T102" fmla="*/ 920 w 3070"/>
                <a:gd name="T103" fmla="*/ 244 h 2432"/>
                <a:gd name="T104" fmla="*/ 397 w 3070"/>
                <a:gd name="T105" fmla="*/ 1817 h 2432"/>
                <a:gd name="T106" fmla="*/ 783 w 3070"/>
                <a:gd name="T107" fmla="*/ 1719 h 2432"/>
                <a:gd name="T108" fmla="*/ 858 w 3070"/>
                <a:gd name="T109" fmla="*/ 2037 h 2432"/>
                <a:gd name="T110" fmla="*/ 920 w 3070"/>
                <a:gd name="T111" fmla="*/ 2188 h 2432"/>
                <a:gd name="T112" fmla="*/ 397 w 3070"/>
                <a:gd name="T113" fmla="*/ 1817 h 2432"/>
                <a:gd name="T114" fmla="*/ 1957 w 3070"/>
                <a:gd name="T115" fmla="*/ 1927 h 2432"/>
                <a:gd name="T116" fmla="*/ 1320 w 3070"/>
                <a:gd name="T117" fmla="*/ 1290 h 2432"/>
                <a:gd name="T118" fmla="*/ 1957 w 3070"/>
                <a:gd name="T119" fmla="*/ 653 h 2432"/>
                <a:gd name="T120" fmla="*/ 2594 w 3070"/>
                <a:gd name="T121" fmla="*/ 1290 h 2432"/>
                <a:gd name="T122" fmla="*/ 1957 w 3070"/>
                <a:gd name="T123" fmla="*/ 1927 h 2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0" h="2432">
                  <a:moveTo>
                    <a:pt x="2928" y="2403"/>
                  </a:moveTo>
                  <a:lnTo>
                    <a:pt x="3070" y="2262"/>
                  </a:lnTo>
                  <a:lnTo>
                    <a:pt x="2615" y="1807"/>
                  </a:lnTo>
                  <a:cubicBezTo>
                    <a:pt x="2727" y="1664"/>
                    <a:pt x="2794" y="1485"/>
                    <a:pt x="2794" y="1290"/>
                  </a:cubicBezTo>
                  <a:cubicBezTo>
                    <a:pt x="2794" y="909"/>
                    <a:pt x="2538" y="587"/>
                    <a:pt x="2189" y="486"/>
                  </a:cubicBezTo>
                  <a:cubicBezTo>
                    <a:pt x="1960" y="181"/>
                    <a:pt x="1599" y="0"/>
                    <a:pt x="1216" y="0"/>
                  </a:cubicBezTo>
                  <a:cubicBezTo>
                    <a:pt x="546" y="0"/>
                    <a:pt x="0" y="545"/>
                    <a:pt x="0" y="1216"/>
                  </a:cubicBezTo>
                  <a:cubicBezTo>
                    <a:pt x="0" y="1887"/>
                    <a:pt x="546" y="2432"/>
                    <a:pt x="1216" y="2432"/>
                  </a:cubicBezTo>
                  <a:cubicBezTo>
                    <a:pt x="1516" y="2432"/>
                    <a:pt x="1802" y="2323"/>
                    <a:pt x="2025" y="2124"/>
                  </a:cubicBezTo>
                  <a:cubicBezTo>
                    <a:pt x="2193" y="2110"/>
                    <a:pt x="2348" y="2047"/>
                    <a:pt x="2473" y="1948"/>
                  </a:cubicBezTo>
                  <a:lnTo>
                    <a:pt x="2928" y="2403"/>
                  </a:lnTo>
                  <a:close/>
                  <a:moveTo>
                    <a:pt x="1727" y="2095"/>
                  </a:moveTo>
                  <a:cubicBezTo>
                    <a:pt x="1659" y="2134"/>
                    <a:pt x="1587" y="2165"/>
                    <a:pt x="1512" y="2188"/>
                  </a:cubicBezTo>
                  <a:cubicBezTo>
                    <a:pt x="1535" y="2143"/>
                    <a:pt x="1556" y="2092"/>
                    <a:pt x="1575" y="2034"/>
                  </a:cubicBezTo>
                  <a:cubicBezTo>
                    <a:pt x="1623" y="2059"/>
                    <a:pt x="1674" y="2079"/>
                    <a:pt x="1727" y="2095"/>
                  </a:cubicBezTo>
                  <a:close/>
                  <a:moveTo>
                    <a:pt x="1216" y="2232"/>
                  </a:moveTo>
                  <a:cubicBezTo>
                    <a:pt x="1183" y="2232"/>
                    <a:pt x="1111" y="2163"/>
                    <a:pt x="1048" y="1974"/>
                  </a:cubicBezTo>
                  <a:cubicBezTo>
                    <a:pt x="1021" y="1892"/>
                    <a:pt x="999" y="1799"/>
                    <a:pt x="982" y="1698"/>
                  </a:cubicBezTo>
                  <a:cubicBezTo>
                    <a:pt x="1058" y="1692"/>
                    <a:pt x="1136" y="1689"/>
                    <a:pt x="1216" y="1689"/>
                  </a:cubicBezTo>
                  <a:cubicBezTo>
                    <a:pt x="1218" y="1689"/>
                    <a:pt x="1220" y="1689"/>
                    <a:pt x="1221" y="1689"/>
                  </a:cubicBezTo>
                  <a:cubicBezTo>
                    <a:pt x="1268" y="1775"/>
                    <a:pt x="1330" y="1852"/>
                    <a:pt x="1402" y="1916"/>
                  </a:cubicBezTo>
                  <a:cubicBezTo>
                    <a:pt x="1337" y="2145"/>
                    <a:pt x="1255" y="2232"/>
                    <a:pt x="1216" y="2232"/>
                  </a:cubicBezTo>
                  <a:close/>
                  <a:moveTo>
                    <a:pt x="200" y="1216"/>
                  </a:moveTo>
                  <a:cubicBezTo>
                    <a:pt x="200" y="1063"/>
                    <a:pt x="234" y="918"/>
                    <a:pt x="295" y="788"/>
                  </a:cubicBezTo>
                  <a:cubicBezTo>
                    <a:pt x="418" y="843"/>
                    <a:pt x="578" y="885"/>
                    <a:pt x="758" y="911"/>
                  </a:cubicBezTo>
                  <a:cubicBezTo>
                    <a:pt x="749" y="1009"/>
                    <a:pt x="744" y="1112"/>
                    <a:pt x="744" y="1216"/>
                  </a:cubicBezTo>
                  <a:cubicBezTo>
                    <a:pt x="744" y="1320"/>
                    <a:pt x="749" y="1423"/>
                    <a:pt x="758" y="1521"/>
                  </a:cubicBezTo>
                  <a:cubicBezTo>
                    <a:pt x="578" y="1547"/>
                    <a:pt x="418" y="1589"/>
                    <a:pt x="295" y="1644"/>
                  </a:cubicBezTo>
                  <a:cubicBezTo>
                    <a:pt x="234" y="1513"/>
                    <a:pt x="200" y="1369"/>
                    <a:pt x="200" y="1216"/>
                  </a:cubicBezTo>
                  <a:close/>
                  <a:moveTo>
                    <a:pt x="944" y="1216"/>
                  </a:moveTo>
                  <a:cubicBezTo>
                    <a:pt x="944" y="1119"/>
                    <a:pt x="948" y="1024"/>
                    <a:pt x="957" y="933"/>
                  </a:cubicBezTo>
                  <a:cubicBezTo>
                    <a:pt x="1034" y="939"/>
                    <a:pt x="1114" y="942"/>
                    <a:pt x="1196" y="943"/>
                  </a:cubicBezTo>
                  <a:cubicBezTo>
                    <a:pt x="1147" y="1049"/>
                    <a:pt x="1120" y="1166"/>
                    <a:pt x="1120" y="1290"/>
                  </a:cubicBezTo>
                  <a:cubicBezTo>
                    <a:pt x="1120" y="1359"/>
                    <a:pt x="1129" y="1426"/>
                    <a:pt x="1144" y="1490"/>
                  </a:cubicBezTo>
                  <a:cubicBezTo>
                    <a:pt x="1081" y="1491"/>
                    <a:pt x="1018" y="1494"/>
                    <a:pt x="957" y="1499"/>
                  </a:cubicBezTo>
                  <a:cubicBezTo>
                    <a:pt x="948" y="1408"/>
                    <a:pt x="944" y="1313"/>
                    <a:pt x="944" y="1216"/>
                  </a:cubicBezTo>
                  <a:close/>
                  <a:moveTo>
                    <a:pt x="1216" y="200"/>
                  </a:moveTo>
                  <a:cubicBezTo>
                    <a:pt x="1257" y="200"/>
                    <a:pt x="1364" y="312"/>
                    <a:pt x="1433" y="639"/>
                  </a:cubicBezTo>
                  <a:cubicBezTo>
                    <a:pt x="1394" y="669"/>
                    <a:pt x="1359" y="704"/>
                    <a:pt x="1326" y="741"/>
                  </a:cubicBezTo>
                  <a:cubicBezTo>
                    <a:pt x="1290" y="742"/>
                    <a:pt x="1253" y="743"/>
                    <a:pt x="1216" y="743"/>
                  </a:cubicBezTo>
                  <a:cubicBezTo>
                    <a:pt x="1136" y="743"/>
                    <a:pt x="1058" y="740"/>
                    <a:pt x="982" y="734"/>
                  </a:cubicBezTo>
                  <a:cubicBezTo>
                    <a:pt x="999" y="633"/>
                    <a:pt x="1021" y="540"/>
                    <a:pt x="1048" y="458"/>
                  </a:cubicBezTo>
                  <a:cubicBezTo>
                    <a:pt x="1111" y="269"/>
                    <a:pt x="1183" y="200"/>
                    <a:pt x="1216" y="200"/>
                  </a:cubicBezTo>
                  <a:close/>
                  <a:moveTo>
                    <a:pt x="1612" y="528"/>
                  </a:moveTo>
                  <a:cubicBezTo>
                    <a:pt x="1585" y="417"/>
                    <a:pt x="1551" y="322"/>
                    <a:pt x="1512" y="244"/>
                  </a:cubicBezTo>
                  <a:cubicBezTo>
                    <a:pt x="1652" y="287"/>
                    <a:pt x="1781" y="359"/>
                    <a:pt x="1891" y="456"/>
                  </a:cubicBezTo>
                  <a:cubicBezTo>
                    <a:pt x="1792" y="464"/>
                    <a:pt x="1698" y="489"/>
                    <a:pt x="1612" y="528"/>
                  </a:cubicBezTo>
                  <a:close/>
                  <a:moveTo>
                    <a:pt x="920" y="244"/>
                  </a:moveTo>
                  <a:cubicBezTo>
                    <a:pt x="898" y="287"/>
                    <a:pt x="878" y="337"/>
                    <a:pt x="858" y="395"/>
                  </a:cubicBezTo>
                  <a:cubicBezTo>
                    <a:pt x="827" y="489"/>
                    <a:pt x="801" y="597"/>
                    <a:pt x="783" y="713"/>
                  </a:cubicBezTo>
                  <a:cubicBezTo>
                    <a:pt x="633" y="690"/>
                    <a:pt x="500" y="657"/>
                    <a:pt x="397" y="615"/>
                  </a:cubicBezTo>
                  <a:cubicBezTo>
                    <a:pt x="526" y="441"/>
                    <a:pt x="708" y="309"/>
                    <a:pt x="920" y="244"/>
                  </a:cubicBezTo>
                  <a:close/>
                  <a:moveTo>
                    <a:pt x="397" y="1817"/>
                  </a:moveTo>
                  <a:cubicBezTo>
                    <a:pt x="500" y="1775"/>
                    <a:pt x="633" y="1741"/>
                    <a:pt x="783" y="1719"/>
                  </a:cubicBezTo>
                  <a:cubicBezTo>
                    <a:pt x="801" y="1835"/>
                    <a:pt x="827" y="1943"/>
                    <a:pt x="858" y="2037"/>
                  </a:cubicBezTo>
                  <a:cubicBezTo>
                    <a:pt x="878" y="2095"/>
                    <a:pt x="898" y="2145"/>
                    <a:pt x="920" y="2188"/>
                  </a:cubicBezTo>
                  <a:cubicBezTo>
                    <a:pt x="708" y="2123"/>
                    <a:pt x="526" y="1991"/>
                    <a:pt x="397" y="1817"/>
                  </a:cubicBezTo>
                  <a:close/>
                  <a:moveTo>
                    <a:pt x="1957" y="1927"/>
                  </a:moveTo>
                  <a:cubicBezTo>
                    <a:pt x="1606" y="1927"/>
                    <a:pt x="1320" y="1641"/>
                    <a:pt x="1320" y="1290"/>
                  </a:cubicBezTo>
                  <a:cubicBezTo>
                    <a:pt x="1320" y="939"/>
                    <a:pt x="1606" y="653"/>
                    <a:pt x="1957" y="653"/>
                  </a:cubicBezTo>
                  <a:cubicBezTo>
                    <a:pt x="2308" y="653"/>
                    <a:pt x="2594" y="939"/>
                    <a:pt x="2594" y="1290"/>
                  </a:cubicBezTo>
                  <a:cubicBezTo>
                    <a:pt x="2594" y="1641"/>
                    <a:pt x="2308" y="1927"/>
                    <a:pt x="1957" y="19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WPS 演示</Application>
  <PresentationFormat>宽屏</PresentationFormat>
  <Paragraphs>177</Paragraphs>
  <Slides>28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黑体</vt:lpstr>
      <vt:lpstr>幼圆</vt:lpstr>
      <vt:lpstr>Calibri</vt:lpstr>
      <vt:lpstr>Impact</vt:lpstr>
      <vt:lpstr>华文细黑</vt:lpstr>
      <vt:lpstr>等线 Light</vt:lpstr>
      <vt:lpstr>Agency FB</vt:lpstr>
      <vt:lpstr>Times New Roman</vt:lpstr>
      <vt:lpstr>Segoe UI</vt:lpstr>
      <vt:lpstr>Arial Unicode MS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2940.</cp:lastModifiedBy>
  <cp:revision>8</cp:revision>
  <dcterms:created xsi:type="dcterms:W3CDTF">2020-04-06T03:09:00Z</dcterms:created>
  <dcterms:modified xsi:type="dcterms:W3CDTF">2021-06-10T11:34:16Z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KSOTemplateUUID">
    <vt:lpwstr>v1.0_mb_Qdr52Jr0CCK9Qh+fJBbyaQ==</vt:lpwstr>
  </property>
  <property fmtid="{D5CDD505-2E9C-101B-9397-08002B2CF9AE}" pid="4" name="ICV">
    <vt:lpwstr>B8B8572F05484F42898856E9DAF63AA3</vt:lpwstr>
  </property>
</Properties>
</file>